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4_5170CEF7.xml" ContentType="application/vnd.ms-powerpoint.comments+xml"/>
  <Override PartName="/ppt/comments/modernComment_110_CE4B0D12.xml" ContentType="application/vnd.ms-powerpoint.comments+xml"/>
  <Override PartName="/ppt/notesSlides/notesSlide2.xml" ContentType="application/vnd.openxmlformats-officedocument.presentationml.notesSlide+xml"/>
  <Override PartName="/ppt/comments/modernComment_106_542D15CD.xml" ContentType="application/vnd.ms-powerpoint.comments+xml"/>
  <Override PartName="/ppt/notesSlides/notesSlide3.xml" ContentType="application/vnd.openxmlformats-officedocument.presentationml.notesSlide+xml"/>
  <Override PartName="/ppt/comments/modernComment_10E_9DA30CE5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76" r:id="rId4"/>
    <p:sldId id="272" r:id="rId5"/>
    <p:sldId id="261" r:id="rId6"/>
    <p:sldId id="262" r:id="rId7"/>
    <p:sldId id="274" r:id="rId8"/>
    <p:sldId id="269" r:id="rId9"/>
    <p:sldId id="277" r:id="rId10"/>
    <p:sldId id="270" r:id="rId11"/>
    <p:sldId id="275" r:id="rId12"/>
    <p:sldId id="278" r:id="rId13"/>
    <p:sldId id="279" r:id="rId14"/>
    <p:sldId id="264" r:id="rId15"/>
    <p:sldId id="263" r:id="rId16"/>
    <p:sldId id="268" r:id="rId17"/>
    <p:sldId id="265" r:id="rId18"/>
    <p:sldId id="266" r:id="rId19"/>
    <p:sldId id="280" r:id="rId20"/>
    <p:sldId id="281" r:id="rId21"/>
    <p:sldId id="282" r:id="rId22"/>
    <p:sldId id="283" r:id="rId23"/>
    <p:sldId id="271" r:id="rId24"/>
    <p:sldId id="267" r:id="rId25"/>
    <p:sldId id="258" r:id="rId26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4AD50-3135-5C26-551C-25721B374539}" v="648" dt="2025-07-02T06:46:44.175"/>
    <p1510:client id="{0BDF81C2-ADCF-C040-F8DA-B04D5A800409}" v="350" dt="2025-06-30T15:43:09.911"/>
    <p1510:client id="{243A6314-8840-8E18-0D93-DB0616CB6626}" v="995" dt="2025-07-01T16:33:26.962"/>
    <p1510:client id="{2EA05B9D-0B93-FF04-CB7C-22E4B94CD90D}" v="13" dt="2025-07-01T14:50:41.467"/>
    <p1510:client id="{B127C573-48A9-80D3-2637-80091F12EC05}" v="174" dt="2025-06-30T15:04:09.195"/>
    <p1510:client id="{C0164B45-1248-704F-35EF-6A52B116A3D3}" v="34" dt="2025-07-02T08:04:53.369"/>
    <p1510:client id="{C9617942-439B-F0C2-9E10-5D2B26929944}" v="99" dt="2025-07-01T14:46:11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A9A49C0-4D88-ACD1-BE7A-2B798F755B88}"/>
    <pc:docChg chg="addSld modSld">
      <pc:chgData name="Guest User" userId="" providerId="Windows Live" clId="Web-{6A9A49C0-4D88-ACD1-BE7A-2B798F755B88}" dt="2025-06-29T12:05:56.776" v="140" actId="20577"/>
      <pc:docMkLst>
        <pc:docMk/>
      </pc:docMkLst>
      <pc:sldChg chg="modSp new">
        <pc:chgData name="Guest User" userId="" providerId="Windows Live" clId="Web-{6A9A49C0-4D88-ACD1-BE7A-2B798F755B88}" dt="2025-06-29T12:05:56.776" v="140" actId="20577"/>
        <pc:sldMkLst>
          <pc:docMk/>
          <pc:sldMk cId="3896720970" sldId="275"/>
        </pc:sldMkLst>
        <pc:spChg chg="mod">
          <ac:chgData name="Guest User" userId="" providerId="Windows Live" clId="Web-{6A9A49C0-4D88-ACD1-BE7A-2B798F755B88}" dt="2025-06-29T11:59:38.808" v="8" actId="20577"/>
          <ac:spMkLst>
            <pc:docMk/>
            <pc:sldMk cId="3896720970" sldId="275"/>
            <ac:spMk id="2" creationId="{1445269F-0CB9-2CA3-AE80-EA0E424C4339}"/>
          </ac:spMkLst>
        </pc:spChg>
        <pc:spChg chg="mod">
          <ac:chgData name="Guest User" userId="" providerId="Windows Live" clId="Web-{6A9A49C0-4D88-ACD1-BE7A-2B798F755B88}" dt="2025-06-29T12:05:56.776" v="140" actId="20577"/>
          <ac:spMkLst>
            <pc:docMk/>
            <pc:sldMk cId="3896720970" sldId="275"/>
            <ac:spMk id="3" creationId="{BDF29117-B2DA-612B-5E55-6778159D6F4B}"/>
          </ac:spMkLst>
        </pc:spChg>
      </pc:sldChg>
    </pc:docChg>
  </pc:docChgLst>
  <pc:docChgLst>
    <pc:chgData name="Amitojsingh Arora" userId="84f43248db592a99" providerId="LiveId" clId="{78C837D2-C605-42D3-B107-6107AA86E8BB}"/>
    <pc:docChg chg="undo custSel addSld delSld modSld sldOrd">
      <pc:chgData name="Amitojsingh Arora" userId="84f43248db592a99" providerId="LiveId" clId="{78C837D2-C605-42D3-B107-6107AA86E8BB}" dt="2025-06-26T17:30:06.007" v="1028" actId="1076"/>
      <pc:docMkLst>
        <pc:docMk/>
      </pc:docMkLst>
      <pc:sldChg chg="modSp mod">
        <pc:chgData name="Amitojsingh Arora" userId="84f43248db592a99" providerId="LiveId" clId="{78C837D2-C605-42D3-B107-6107AA86E8BB}" dt="2025-06-26T15:55:13.684" v="188" actId="14100"/>
        <pc:sldMkLst>
          <pc:docMk/>
          <pc:sldMk cId="0" sldId="256"/>
        </pc:sldMkLst>
        <pc:spChg chg="mod">
          <ac:chgData name="Amitojsingh Arora" userId="84f43248db592a99" providerId="LiveId" clId="{78C837D2-C605-42D3-B107-6107AA86E8BB}" dt="2025-06-26T15:54:52.147" v="140" actId="255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Amitojsingh Arora" userId="84f43248db592a99" providerId="LiveId" clId="{78C837D2-C605-42D3-B107-6107AA86E8BB}" dt="2025-06-26T15:55:13.684" v="188" actId="14100"/>
          <ac:spMkLst>
            <pc:docMk/>
            <pc:sldMk cId="0" sldId="256"/>
            <ac:spMk id="7171" creationId="{00000000-0000-0000-0000-000000000000}"/>
          </ac:spMkLst>
        </pc:spChg>
      </pc:sldChg>
      <pc:sldChg chg="addSp delSp modSp mod modClrScheme chgLayout">
        <pc:chgData name="Amitojsingh Arora" userId="84f43248db592a99" providerId="LiveId" clId="{78C837D2-C605-42D3-B107-6107AA86E8BB}" dt="2025-06-26T16:10:45.395" v="516" actId="20577"/>
        <pc:sldMkLst>
          <pc:docMk/>
          <pc:sldMk cId="0" sldId="257"/>
        </pc:sldMkLst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3" creationId="{2712EBA8-26BD-186A-624A-B7F1E8BCDA84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5" creationId="{8787EBDD-93FB-1D15-FE77-BDADE9CF7BCC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9" creationId="{EB5D2D4F-3DD0-F6CD-510E-CEAC029A94FD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12" creationId="{91C511D8-C123-A6B0-49BD-EF995B186240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14" creationId="{09693ED0-FD71-6F95-6DC3-6092DEF26904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18" creationId="{549EBD16-E817-5972-F0A0-E267215E2A98}"/>
          </ac:spMkLst>
        </pc:spChg>
        <pc:spChg chg="mod">
          <ac:chgData name="Amitojsingh Arora" userId="84f43248db592a99" providerId="LiveId" clId="{78C837D2-C605-42D3-B107-6107AA86E8BB}" dt="2025-06-26T16:06:22.293" v="468" actId="1076"/>
          <ac:spMkLst>
            <pc:docMk/>
            <pc:sldMk cId="0" sldId="257"/>
            <ac:spMk id="19" creationId="{17C90605-4A7D-97CB-A887-664DC63C262F}"/>
          </ac:spMkLst>
        </pc:spChg>
        <pc:spChg chg="mod">
          <ac:chgData name="Amitojsingh Arora" userId="84f43248db592a99" providerId="LiveId" clId="{78C837D2-C605-42D3-B107-6107AA86E8BB}" dt="2025-06-26T16:01:25.537" v="431" actId="18245"/>
          <ac:spMkLst>
            <pc:docMk/>
            <pc:sldMk cId="0" sldId="257"/>
            <ac:spMk id="20" creationId="{278AF80F-69CF-1647-A5A6-8D577DC3C810}"/>
          </ac:spMkLst>
        </pc:spChg>
        <pc:spChg chg="mod">
          <ac:chgData name="Amitojsingh Arora" userId="84f43248db592a99" providerId="LiveId" clId="{78C837D2-C605-42D3-B107-6107AA86E8BB}" dt="2025-06-26T16:10:45.395" v="516" actId="20577"/>
          <ac:spMkLst>
            <pc:docMk/>
            <pc:sldMk cId="0" sldId="257"/>
            <ac:spMk id="23" creationId="{5F72C0CE-D9AE-2339-59FD-67A393516F23}"/>
          </ac:spMkLst>
        </pc:spChg>
        <pc:spChg chg="mod ord">
          <ac:chgData name="Amitojsingh Arora" userId="84f43248db592a99" providerId="LiveId" clId="{78C837D2-C605-42D3-B107-6107AA86E8BB}" dt="2025-06-26T16:05:12.158" v="463" actId="14100"/>
          <ac:spMkLst>
            <pc:docMk/>
            <pc:sldMk cId="0" sldId="257"/>
            <ac:spMk id="8194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0:11.270" v="430" actId="26606"/>
          <ac:spMkLst>
            <pc:docMk/>
            <pc:sldMk cId="0" sldId="257"/>
            <ac:spMk id="8196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0:11.270" v="430" actId="26606"/>
          <ac:spMkLst>
            <pc:docMk/>
            <pc:sldMk cId="0" sldId="257"/>
            <ac:spMk id="8198" creationId="{00000000-0000-0000-0000-000000000000}"/>
          </ac:spMkLst>
        </pc:spChg>
        <pc:grpChg chg="mod">
          <ac:chgData name="Amitojsingh Arora" userId="84f43248db592a99" providerId="LiveId" clId="{78C837D2-C605-42D3-B107-6107AA86E8BB}" dt="2025-06-26T16:06:50.276" v="476" actId="1076"/>
          <ac:grpSpMkLst>
            <pc:docMk/>
            <pc:sldMk cId="0" sldId="257"/>
            <ac:grpSpMk id="2" creationId="{6E6E18CF-77BA-8BAA-9FCD-51AA218DB30C}"/>
          </ac:grpSpMkLst>
        </pc:grpChg>
        <pc:picChg chg="add mod">
          <ac:chgData name="Amitojsingh Arora" userId="84f43248db592a99" providerId="LiveId" clId="{78C837D2-C605-42D3-B107-6107AA86E8BB}" dt="2025-06-26T16:06:37.832" v="473" actId="1076"/>
          <ac:picMkLst>
            <pc:docMk/>
            <pc:sldMk cId="0" sldId="257"/>
            <ac:picMk id="25" creationId="{4AA89319-8594-C5F3-039D-B5B2E9D6B11A}"/>
          </ac:picMkLst>
        </pc:picChg>
        <pc:picChg chg="add mod">
          <ac:chgData name="Amitojsingh Arora" userId="84f43248db592a99" providerId="LiveId" clId="{78C837D2-C605-42D3-B107-6107AA86E8BB}" dt="2025-06-26T16:07:04.814" v="477" actId="1076"/>
          <ac:picMkLst>
            <pc:docMk/>
            <pc:sldMk cId="0" sldId="257"/>
            <ac:picMk id="27" creationId="{68DA26E5-8485-F781-74C3-1AD8606D25AD}"/>
          </ac:picMkLst>
        </pc:picChg>
        <pc:picChg chg="add mod">
          <ac:chgData name="Amitojsingh Arora" userId="84f43248db592a99" providerId="LiveId" clId="{78C837D2-C605-42D3-B107-6107AA86E8BB}" dt="2025-06-26T16:09:25.658" v="484" actId="1076"/>
          <ac:picMkLst>
            <pc:docMk/>
            <pc:sldMk cId="0" sldId="257"/>
            <ac:picMk id="29" creationId="{73A3DA85-7D6A-9483-53EF-71A8B64F7444}"/>
          </ac:picMkLst>
        </pc:picChg>
        <pc:picChg chg="add mod">
          <ac:chgData name="Amitojsingh Arora" userId="84f43248db592a99" providerId="LiveId" clId="{78C837D2-C605-42D3-B107-6107AA86E8BB}" dt="2025-06-26T16:10:30.234" v="490" actId="1076"/>
          <ac:picMkLst>
            <pc:docMk/>
            <pc:sldMk cId="0" sldId="257"/>
            <ac:picMk id="31" creationId="{8A50CD0E-9616-17CD-CE02-07A0C2965A95}"/>
          </ac:picMkLst>
        </pc:picChg>
      </pc:sldChg>
      <pc:sldChg chg="del">
        <pc:chgData name="Amitojsingh Arora" userId="84f43248db592a99" providerId="LiveId" clId="{78C837D2-C605-42D3-B107-6107AA86E8BB}" dt="2025-06-26T16:05:25.156" v="465" actId="47"/>
        <pc:sldMkLst>
          <pc:docMk/>
          <pc:sldMk cId="0" sldId="260"/>
        </pc:sldMkLst>
      </pc:sldChg>
      <pc:sldChg chg="addSp delSp modSp mod chgLayout">
        <pc:chgData name="Amitojsingh Arora" userId="84f43248db592a99" providerId="LiveId" clId="{78C837D2-C605-42D3-B107-6107AA86E8BB}" dt="2025-06-26T17:21:30.108" v="865" actId="1076"/>
        <pc:sldMkLst>
          <pc:docMk/>
          <pc:sldMk cId="0" sldId="261"/>
        </pc:sldMkLst>
        <pc:spChg chg="mod ord">
          <ac:chgData name="Amitojsingh Arora" userId="84f43248db592a99" providerId="LiveId" clId="{78C837D2-C605-42D3-B107-6107AA86E8BB}" dt="2025-06-26T17:18:50.425" v="841" actId="1076"/>
          <ac:spMkLst>
            <pc:docMk/>
            <pc:sldMk cId="0" sldId="261"/>
            <ac:spMk id="9218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5:04.908" v="462" actId="700"/>
          <ac:spMkLst>
            <pc:docMk/>
            <pc:sldMk cId="0" sldId="261"/>
            <ac:spMk id="9220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5:04.908" v="462" actId="700"/>
          <ac:spMkLst>
            <pc:docMk/>
            <pc:sldMk cId="0" sldId="261"/>
            <ac:spMk id="9221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5:04.908" v="462" actId="700"/>
          <ac:spMkLst>
            <pc:docMk/>
            <pc:sldMk cId="0" sldId="261"/>
            <ac:spMk id="9222" creationId="{00000000-0000-0000-0000-000000000000}"/>
          </ac:spMkLst>
        </pc:spChg>
        <pc:graphicFrameChg chg="add mod modGraphic">
          <ac:chgData name="Amitojsingh Arora" userId="84f43248db592a99" providerId="LiveId" clId="{78C837D2-C605-42D3-B107-6107AA86E8BB}" dt="2025-06-26T17:21:30.108" v="865" actId="1076"/>
          <ac:graphicFrameMkLst>
            <pc:docMk/>
            <pc:sldMk cId="0" sldId="261"/>
            <ac:graphicFrameMk id="6" creationId="{71ADC8A2-4E74-9D19-0D90-3FA61104F4AC}"/>
          </ac:graphicFrameMkLst>
        </pc:graphicFrameChg>
        <pc:picChg chg="add mod">
          <ac:chgData name="Amitojsingh Arora" userId="84f43248db592a99" providerId="LiveId" clId="{78C837D2-C605-42D3-B107-6107AA86E8BB}" dt="2025-06-26T17:21:30.108" v="865" actId="1076"/>
          <ac:picMkLst>
            <pc:docMk/>
            <pc:sldMk cId="0" sldId="261"/>
            <ac:picMk id="3" creationId="{364886A4-024F-21DF-C7C3-5CD26FB542C8}"/>
          </ac:picMkLst>
        </pc:picChg>
      </pc:sldChg>
      <pc:sldChg chg="addSp delSp modSp new mod">
        <pc:chgData name="Amitojsingh Arora" userId="84f43248db592a99" providerId="LiveId" clId="{78C837D2-C605-42D3-B107-6107AA86E8BB}" dt="2025-06-26T17:29:37.766" v="1023" actId="1076"/>
        <pc:sldMkLst>
          <pc:docMk/>
          <pc:sldMk cId="1412240845" sldId="262"/>
        </pc:sldMkLst>
        <pc:spChg chg="mod">
          <ac:chgData name="Amitojsingh Arora" userId="84f43248db592a99" providerId="LiveId" clId="{78C837D2-C605-42D3-B107-6107AA86E8BB}" dt="2025-06-26T17:28:59.866" v="979" actId="1076"/>
          <ac:spMkLst>
            <pc:docMk/>
            <pc:sldMk cId="1412240845" sldId="262"/>
            <ac:spMk id="2" creationId="{70718799-3AEE-185A-9C77-943FE1C98A37}"/>
          </ac:spMkLst>
        </pc:spChg>
        <pc:spChg chg="add mod">
          <ac:chgData name="Amitojsingh Arora" userId="84f43248db592a99" providerId="LiveId" clId="{78C837D2-C605-42D3-B107-6107AA86E8BB}" dt="2025-06-26T17:29:19.994" v="995" actId="1076"/>
          <ac:spMkLst>
            <pc:docMk/>
            <pc:sldMk cId="1412240845" sldId="262"/>
            <ac:spMk id="11" creationId="{6B104220-67CB-B876-09CD-E49128924E62}"/>
          </ac:spMkLst>
        </pc:spChg>
        <pc:spChg chg="add mod">
          <ac:chgData name="Amitojsingh Arora" userId="84f43248db592a99" providerId="LiveId" clId="{78C837D2-C605-42D3-B107-6107AA86E8BB}" dt="2025-06-26T17:29:37.766" v="1023" actId="1076"/>
          <ac:spMkLst>
            <pc:docMk/>
            <pc:sldMk cId="1412240845" sldId="262"/>
            <ac:spMk id="13" creationId="{0AB9990C-17D3-558F-E114-7727EB874013}"/>
          </ac:spMkLst>
        </pc:spChg>
        <pc:spChg chg="add mod">
          <ac:chgData name="Amitojsingh Arora" userId="84f43248db592a99" providerId="LiveId" clId="{78C837D2-C605-42D3-B107-6107AA86E8BB}" dt="2025-06-26T17:29:03.897" v="980" actId="1076"/>
          <ac:spMkLst>
            <pc:docMk/>
            <pc:sldMk cId="1412240845" sldId="262"/>
            <ac:spMk id="14" creationId="{20533F20-1CB1-58B1-8A51-9E7B7F20D648}"/>
          </ac:spMkLst>
        </pc:spChg>
        <pc:spChg chg="add mod">
          <ac:chgData name="Amitojsingh Arora" userId="84f43248db592a99" providerId="LiveId" clId="{78C837D2-C605-42D3-B107-6107AA86E8BB}" dt="2025-06-26T17:29:03.897" v="980" actId="1076"/>
          <ac:spMkLst>
            <pc:docMk/>
            <pc:sldMk cId="1412240845" sldId="262"/>
            <ac:spMk id="15" creationId="{99FDAB16-A6D7-629D-356C-FF8F3A114CDF}"/>
          </ac:spMkLst>
        </pc:spChg>
        <pc:picChg chg="add mod ord">
          <ac:chgData name="Amitojsingh Arora" userId="84f43248db592a99" providerId="LiveId" clId="{78C837D2-C605-42D3-B107-6107AA86E8BB}" dt="2025-06-26T17:27:40.097" v="931" actId="1076"/>
          <ac:picMkLst>
            <pc:docMk/>
            <pc:sldMk cId="1412240845" sldId="262"/>
            <ac:picMk id="8" creationId="{C29D53E4-62F9-0D83-BB8D-A154480BC79F}"/>
          </ac:picMkLst>
        </pc:picChg>
        <pc:picChg chg="add mod">
          <ac:chgData name="Amitojsingh Arora" userId="84f43248db592a99" providerId="LiveId" clId="{78C837D2-C605-42D3-B107-6107AA86E8BB}" dt="2025-06-26T17:29:03.897" v="980" actId="1076"/>
          <ac:picMkLst>
            <pc:docMk/>
            <pc:sldMk cId="1412240845" sldId="262"/>
            <ac:picMk id="9" creationId="{50869AB6-BFB7-23BE-5691-FF51E644FB11}"/>
          </ac:picMkLst>
        </pc:picChg>
        <pc:picChg chg="add mod">
          <ac:chgData name="Amitojsingh Arora" userId="84f43248db592a99" providerId="LiveId" clId="{78C837D2-C605-42D3-B107-6107AA86E8BB}" dt="2025-06-26T17:29:03.897" v="980" actId="1076"/>
          <ac:picMkLst>
            <pc:docMk/>
            <pc:sldMk cId="1412240845" sldId="262"/>
            <ac:picMk id="10" creationId="{83CBFC3F-8D04-689C-5A79-BCF18BE6E738}"/>
          </ac:picMkLst>
        </pc:picChg>
        <pc:picChg chg="add mod">
          <ac:chgData name="Amitojsingh Arora" userId="84f43248db592a99" providerId="LiveId" clId="{78C837D2-C605-42D3-B107-6107AA86E8BB}" dt="2025-06-26T17:29:03.897" v="980" actId="1076"/>
          <ac:picMkLst>
            <pc:docMk/>
            <pc:sldMk cId="1412240845" sldId="262"/>
            <ac:picMk id="12" creationId="{757C4976-8F38-3F30-1CD5-19684280F5B8}"/>
          </ac:picMkLst>
        </pc:picChg>
      </pc:sldChg>
      <pc:sldChg chg="addSp delSp modSp new mod modClrScheme chgLayout">
        <pc:chgData name="Amitojsingh Arora" userId="84f43248db592a99" providerId="LiveId" clId="{78C837D2-C605-42D3-B107-6107AA86E8BB}" dt="2025-06-26T17:09:00.490" v="753" actId="20577"/>
        <pc:sldMkLst>
          <pc:docMk/>
          <pc:sldMk cId="1596491102" sldId="263"/>
        </pc:sldMkLst>
        <pc:spChg chg="mod">
          <ac:chgData name="Amitojsingh Arora" userId="84f43248db592a99" providerId="LiveId" clId="{78C837D2-C605-42D3-B107-6107AA86E8BB}" dt="2025-06-26T17:09:00.490" v="753" actId="20577"/>
          <ac:spMkLst>
            <pc:docMk/>
            <pc:sldMk cId="1596491102" sldId="263"/>
            <ac:spMk id="2" creationId="{A8229361-C93E-24AE-9596-060EA29E1E96}"/>
          </ac:spMkLst>
        </pc:spChg>
        <pc:spChg chg="mod">
          <ac:chgData name="Amitojsingh Arora" userId="84f43248db592a99" providerId="LiveId" clId="{78C837D2-C605-42D3-B107-6107AA86E8BB}" dt="2025-06-26T17:08:16.630" v="720" actId="26606"/>
          <ac:spMkLst>
            <pc:docMk/>
            <pc:sldMk cId="1596491102" sldId="263"/>
            <ac:spMk id="4" creationId="{18E2739F-14C9-362A-8BCA-59DCDDD0B445}"/>
          </ac:spMkLst>
        </pc:spChg>
        <pc:spChg chg="mod">
          <ac:chgData name="Amitojsingh Arora" userId="84f43248db592a99" providerId="LiveId" clId="{78C837D2-C605-42D3-B107-6107AA86E8BB}" dt="2025-06-26T17:08:16.630" v="720" actId="26606"/>
          <ac:spMkLst>
            <pc:docMk/>
            <pc:sldMk cId="1596491102" sldId="263"/>
            <ac:spMk id="5" creationId="{A7AF17B3-D18A-8037-B430-FCE4D10774BF}"/>
          </ac:spMkLst>
        </pc:spChg>
        <pc:spChg chg="mod">
          <ac:chgData name="Amitojsingh Arora" userId="84f43248db592a99" providerId="LiveId" clId="{78C837D2-C605-42D3-B107-6107AA86E8BB}" dt="2025-06-26T17:08:16.630" v="720" actId="26606"/>
          <ac:spMkLst>
            <pc:docMk/>
            <pc:sldMk cId="1596491102" sldId="263"/>
            <ac:spMk id="6" creationId="{9509E285-6592-24F8-A4A8-8FCC27047098}"/>
          </ac:spMkLst>
        </pc:spChg>
        <pc:picChg chg="add mod">
          <ac:chgData name="Amitojsingh Arora" userId="84f43248db592a99" providerId="LiveId" clId="{78C837D2-C605-42D3-B107-6107AA86E8BB}" dt="2025-06-26T17:08:19.555" v="721" actId="27614"/>
          <ac:picMkLst>
            <pc:docMk/>
            <pc:sldMk cId="1596491102" sldId="263"/>
            <ac:picMk id="7" creationId="{CEB0FAB3-9F10-649C-4B53-1F332822D158}"/>
          </ac:picMkLst>
        </pc:picChg>
      </pc:sldChg>
      <pc:sldChg chg="addSp delSp modSp add mod ord">
        <pc:chgData name="Amitojsingh Arora" userId="84f43248db592a99" providerId="LiveId" clId="{78C837D2-C605-42D3-B107-6107AA86E8BB}" dt="2025-06-26T17:08:43.343" v="735" actId="478"/>
        <pc:sldMkLst>
          <pc:docMk/>
          <pc:sldMk cId="4136118241" sldId="264"/>
        </pc:sldMkLst>
        <pc:spChg chg="mod">
          <ac:chgData name="Amitojsingh Arora" userId="84f43248db592a99" providerId="LiveId" clId="{78C837D2-C605-42D3-B107-6107AA86E8BB}" dt="2025-06-26T17:08:30.701" v="733" actId="14100"/>
          <ac:spMkLst>
            <pc:docMk/>
            <pc:sldMk cId="4136118241" sldId="264"/>
            <ac:spMk id="2" creationId="{A43DC9E4-F7D0-48EE-D887-47104C6CA24E}"/>
          </ac:spMkLst>
        </pc:spChg>
        <pc:graphicFrameChg chg="add mod">
          <ac:chgData name="Amitojsingh Arora" userId="84f43248db592a99" providerId="LiveId" clId="{78C837D2-C605-42D3-B107-6107AA86E8BB}" dt="2025-06-26T17:08:40.420" v="734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add mod">
          <ac:chgData name="Amitojsingh Arora" userId="84f43248db592a99" providerId="LiveId" clId="{78C837D2-C605-42D3-B107-6107AA86E8BB}" dt="2025-06-26T17:08:40.420" v="734"/>
          <ac:picMkLst>
            <pc:docMk/>
            <pc:sldMk cId="4136118241" sldId="264"/>
            <ac:picMk id="7" creationId="{48875874-73FB-103D-C012-0B2B9BC27DDF}"/>
          </ac:picMkLst>
        </pc:picChg>
      </pc:sldChg>
      <pc:sldChg chg="add">
        <pc:chgData name="Amitojsingh Arora" userId="84f43248db592a99" providerId="LiveId" clId="{78C837D2-C605-42D3-B107-6107AA86E8BB}" dt="2025-06-26T16:42:49.944" v="541"/>
        <pc:sldMkLst>
          <pc:docMk/>
          <pc:sldMk cId="575412811" sldId="265"/>
        </pc:sldMkLst>
      </pc:sldChg>
      <pc:sldChg chg="add">
        <pc:chgData name="Amitojsingh Arora" userId="84f43248db592a99" providerId="LiveId" clId="{78C837D2-C605-42D3-B107-6107AA86E8BB}" dt="2025-06-26T16:42:50.105" v="542"/>
        <pc:sldMkLst>
          <pc:docMk/>
          <pc:sldMk cId="1625208301" sldId="266"/>
        </pc:sldMkLst>
      </pc:sldChg>
      <pc:sldChg chg="add">
        <pc:chgData name="Amitojsingh Arora" userId="84f43248db592a99" providerId="LiveId" clId="{78C837D2-C605-42D3-B107-6107AA86E8BB}" dt="2025-06-26T16:42:51.857" v="543"/>
        <pc:sldMkLst>
          <pc:docMk/>
          <pc:sldMk cId="3073605528" sldId="267"/>
        </pc:sldMkLst>
      </pc:sldChg>
      <pc:sldChg chg="addSp delSp modSp add mod">
        <pc:chgData name="Amitojsingh Arora" userId="84f43248db592a99" providerId="LiveId" clId="{78C837D2-C605-42D3-B107-6107AA86E8BB}" dt="2025-06-26T17:09:56.490" v="771" actId="732"/>
        <pc:sldMkLst>
          <pc:docMk/>
          <pc:sldMk cId="3606525019" sldId="268"/>
        </pc:sldMkLst>
        <pc:spChg chg="mod">
          <ac:chgData name="Amitojsingh Arora" userId="84f43248db592a99" providerId="LiveId" clId="{78C837D2-C605-42D3-B107-6107AA86E8BB}" dt="2025-06-26T17:09:18.301" v="767" actId="20577"/>
          <ac:spMkLst>
            <pc:docMk/>
            <pc:sldMk cId="3606525019" sldId="268"/>
            <ac:spMk id="2" creationId="{F7DDA2EB-9EAB-FBC1-8099-9FDD25AEC974}"/>
          </ac:spMkLst>
        </pc:spChg>
        <pc:picChg chg="add mod">
          <ac:chgData name="Amitojsingh Arora" userId="84f43248db592a99" providerId="LiveId" clId="{78C837D2-C605-42D3-B107-6107AA86E8BB}" dt="2025-06-26T17:09:56.490" v="771" actId="732"/>
          <ac:picMkLst>
            <pc:docMk/>
            <pc:sldMk cId="3606525019" sldId="268"/>
            <ac:picMk id="8" creationId="{F4729090-61D6-F235-E0F5-A3EFF2B490BF}"/>
          </ac:picMkLst>
        </pc:picChg>
      </pc:sldChg>
      <pc:sldChg chg="delSp modSp add mod ord">
        <pc:chgData name="Amitojsingh Arora" userId="84f43248db592a99" providerId="LiveId" clId="{78C837D2-C605-42D3-B107-6107AA86E8BB}" dt="2025-06-26T17:20:23.355" v="857" actId="20577"/>
        <pc:sldMkLst>
          <pc:docMk/>
          <pc:sldMk cId="1296965412" sldId="269"/>
        </pc:sldMkLst>
        <pc:spChg chg="mod">
          <ac:chgData name="Amitojsingh Arora" userId="84f43248db592a99" providerId="LiveId" clId="{78C837D2-C605-42D3-B107-6107AA86E8BB}" dt="2025-06-26T17:12:41.561" v="783" actId="20577"/>
          <ac:spMkLst>
            <pc:docMk/>
            <pc:sldMk cId="1296965412" sldId="269"/>
            <ac:spMk id="9218" creationId="{B44C7F63-A316-4018-1AF5-30343FF17ED5}"/>
          </ac:spMkLst>
        </pc:spChg>
        <pc:graphicFrameChg chg="mod modGraphic">
          <ac:chgData name="Amitojsingh Arora" userId="84f43248db592a99" providerId="LiveId" clId="{78C837D2-C605-42D3-B107-6107AA86E8BB}" dt="2025-06-26T17:20:23.355" v="857" actId="20577"/>
          <ac:graphicFrameMkLst>
            <pc:docMk/>
            <pc:sldMk cId="1296965412" sldId="269"/>
            <ac:graphicFrameMk id="6" creationId="{326C8005-A6AE-D0F3-9E3D-BD4B0D2B11BB}"/>
          </ac:graphicFrameMkLst>
        </pc:graphicFrameChg>
        <pc:picChg chg="mod">
          <ac:chgData name="Amitojsingh Arora" userId="84f43248db592a99" providerId="LiveId" clId="{78C837D2-C605-42D3-B107-6107AA86E8BB}" dt="2025-06-26T17:16:44.292" v="800" actId="12788"/>
          <ac:picMkLst>
            <pc:docMk/>
            <pc:sldMk cId="1296965412" sldId="269"/>
            <ac:picMk id="3" creationId="{4DFBC1B6-2749-ADD3-B924-52CBAD6724C8}"/>
          </ac:picMkLst>
        </pc:picChg>
      </pc:sldChg>
      <pc:sldChg chg="addSp delSp modSp add mod ord">
        <pc:chgData name="Amitojsingh Arora" userId="84f43248db592a99" providerId="LiveId" clId="{78C837D2-C605-42D3-B107-6107AA86E8BB}" dt="2025-06-26T17:30:06.007" v="1028" actId="1076"/>
        <pc:sldMkLst>
          <pc:docMk/>
          <pc:sldMk cId="2644708581" sldId="270"/>
        </pc:sldMkLst>
        <pc:spChg chg="mod">
          <ac:chgData name="Amitojsingh Arora" userId="84f43248db592a99" providerId="LiveId" clId="{78C837D2-C605-42D3-B107-6107AA86E8BB}" dt="2025-06-26T17:12:47.106" v="789" actId="20577"/>
          <ac:spMkLst>
            <pc:docMk/>
            <pc:sldMk cId="2644708581" sldId="270"/>
            <ac:spMk id="2" creationId="{E3D9777B-4727-182B-A97A-32F34B7FE074}"/>
          </ac:spMkLst>
        </pc:spChg>
        <pc:spChg chg="add mod">
          <ac:chgData name="Amitojsingh Arora" userId="84f43248db592a99" providerId="LiveId" clId="{78C837D2-C605-42D3-B107-6107AA86E8BB}" dt="2025-06-26T17:30:03.965" v="1027" actId="1076"/>
          <ac:spMkLst>
            <pc:docMk/>
            <pc:sldMk cId="2644708581" sldId="270"/>
            <ac:spMk id="10" creationId="{2284F617-D727-FF07-39A6-1116A46846B5}"/>
          </ac:spMkLst>
        </pc:spChg>
        <pc:spChg chg="add mod">
          <ac:chgData name="Amitojsingh Arora" userId="84f43248db592a99" providerId="LiveId" clId="{78C837D2-C605-42D3-B107-6107AA86E8BB}" dt="2025-06-26T17:28:32.401" v="972" actId="1076"/>
          <ac:spMkLst>
            <pc:docMk/>
            <pc:sldMk cId="2644708581" sldId="270"/>
            <ac:spMk id="11" creationId="{A3D94FE4-1512-071A-7C81-C55474178309}"/>
          </ac:spMkLst>
        </pc:spChg>
        <pc:spChg chg="add mod">
          <ac:chgData name="Amitojsingh Arora" userId="84f43248db592a99" providerId="LiveId" clId="{78C837D2-C605-42D3-B107-6107AA86E8BB}" dt="2025-06-26T17:28:42.254" v="976" actId="1076"/>
          <ac:spMkLst>
            <pc:docMk/>
            <pc:sldMk cId="2644708581" sldId="270"/>
            <ac:spMk id="24" creationId="{0CAC6D07-1385-0535-F993-87D06A1FEBFF}"/>
          </ac:spMkLst>
        </pc:spChg>
        <pc:spChg chg="add mod">
          <ac:chgData name="Amitojsingh Arora" userId="84f43248db592a99" providerId="LiveId" clId="{78C837D2-C605-42D3-B107-6107AA86E8BB}" dt="2025-06-26T17:29:58.336" v="1026" actId="1076"/>
          <ac:spMkLst>
            <pc:docMk/>
            <pc:sldMk cId="2644708581" sldId="270"/>
            <ac:spMk id="28" creationId="{0FC48655-A8F7-6DB5-2F9D-05EBAFDBC105}"/>
          </ac:spMkLst>
        </pc:spChg>
        <pc:spChg chg="add mod">
          <ac:chgData name="Amitojsingh Arora" userId="84f43248db592a99" providerId="LiveId" clId="{78C837D2-C605-42D3-B107-6107AA86E8BB}" dt="2025-06-26T17:28:26.437" v="969" actId="1076"/>
          <ac:spMkLst>
            <pc:docMk/>
            <pc:sldMk cId="2644708581" sldId="270"/>
            <ac:spMk id="29" creationId="{62F1655C-334A-0AA2-B657-34340AAA9E38}"/>
          </ac:spMkLst>
        </pc:spChg>
        <pc:spChg chg="add mod">
          <ac:chgData name="Amitojsingh Arora" userId="84f43248db592a99" providerId="LiveId" clId="{78C837D2-C605-42D3-B107-6107AA86E8BB}" dt="2025-06-26T17:29:50.023" v="1025" actId="1076"/>
          <ac:spMkLst>
            <pc:docMk/>
            <pc:sldMk cId="2644708581" sldId="270"/>
            <ac:spMk id="30" creationId="{BE8BC86C-2ADB-E3C2-F998-48B508C3C543}"/>
          </ac:spMkLst>
        </pc:spChg>
        <pc:picChg chg="add mod">
          <ac:chgData name="Amitojsingh Arora" userId="84f43248db592a99" providerId="LiveId" clId="{78C837D2-C605-42D3-B107-6107AA86E8BB}" dt="2025-06-26T17:30:06.007" v="1028" actId="1076"/>
          <ac:picMkLst>
            <pc:docMk/>
            <pc:sldMk cId="2644708581" sldId="270"/>
            <ac:picMk id="7" creationId="{8161A3B1-F386-D304-F341-653546EDDCD5}"/>
          </ac:picMkLst>
        </pc:picChg>
        <pc:picChg chg="mod">
          <ac:chgData name="Amitojsingh Arora" userId="84f43248db592a99" providerId="LiveId" clId="{78C837D2-C605-42D3-B107-6107AA86E8BB}" dt="2025-06-26T17:27:13.278" v="930" actId="1076"/>
          <ac:picMkLst>
            <pc:docMk/>
            <pc:sldMk cId="2644708581" sldId="270"/>
            <ac:picMk id="8" creationId="{DCD03BE5-2603-B9EA-7F3D-6DEEBB6238C5}"/>
          </ac:picMkLst>
        </pc:picChg>
        <pc:picChg chg="add mod">
          <ac:chgData name="Amitojsingh Arora" userId="84f43248db592a99" providerId="LiveId" clId="{78C837D2-C605-42D3-B107-6107AA86E8BB}" dt="2025-06-26T17:28:44.546" v="977" actId="1076"/>
          <ac:picMkLst>
            <pc:docMk/>
            <pc:sldMk cId="2644708581" sldId="270"/>
            <ac:picMk id="9" creationId="{91E03753-386A-5F5E-4146-9779DE5F3B5E}"/>
          </ac:picMkLst>
        </pc:picChg>
        <pc:picChg chg="add mod">
          <ac:chgData name="Amitojsingh Arora" userId="84f43248db592a99" providerId="LiveId" clId="{78C837D2-C605-42D3-B107-6107AA86E8BB}" dt="2025-06-26T17:28:28.533" v="970" actId="1076"/>
          <ac:picMkLst>
            <pc:docMk/>
            <pc:sldMk cId="2644708581" sldId="270"/>
            <ac:picMk id="22" creationId="{5564A627-5BE8-A21C-5EFC-8F910C530515}"/>
          </ac:picMkLst>
        </pc:picChg>
        <pc:picChg chg="add mod">
          <ac:chgData name="Amitojsingh Arora" userId="84f43248db592a99" providerId="LiveId" clId="{78C837D2-C605-42D3-B107-6107AA86E8BB}" dt="2025-06-26T17:25:11.359" v="909" actId="1076"/>
          <ac:picMkLst>
            <pc:docMk/>
            <pc:sldMk cId="2644708581" sldId="270"/>
            <ac:picMk id="26" creationId="{F27F2B53-18D3-71F9-7398-CD1FB64F9481}"/>
          </ac:picMkLst>
        </pc:picChg>
        <pc:picChg chg="add mod modCrop">
          <ac:chgData name="Amitojsingh Arora" userId="84f43248db592a99" providerId="LiveId" clId="{78C837D2-C605-42D3-B107-6107AA86E8BB}" dt="2025-06-26T17:28:30.503" v="971" actId="1076"/>
          <ac:picMkLst>
            <pc:docMk/>
            <pc:sldMk cId="2644708581" sldId="270"/>
            <ac:picMk id="27" creationId="{E890EF06-9169-DADF-DCDB-DE296A40E481}"/>
          </ac:picMkLst>
        </pc:picChg>
      </pc:sldChg>
    </pc:docChg>
  </pc:docChgLst>
  <pc:docChgLst>
    <pc:chgData name="Guest User" providerId="Windows Live" clId="Web-{243A6314-8840-8E18-0D93-DB0616CB6626}"/>
    <pc:docChg chg="addSld modSld">
      <pc:chgData name="Guest User" userId="" providerId="Windows Live" clId="Web-{243A6314-8840-8E18-0D93-DB0616CB6626}" dt="2025-07-01T16:33:26.962" v="985" actId="14100"/>
      <pc:docMkLst>
        <pc:docMk/>
      </pc:docMkLst>
      <pc:sldChg chg="modSp">
        <pc:chgData name="Guest User" userId="" providerId="Windows Live" clId="Web-{243A6314-8840-8E18-0D93-DB0616CB6626}" dt="2025-07-01T16:12:59.455" v="934"/>
        <pc:sldMkLst>
          <pc:docMk/>
          <pc:sldMk cId="4136118241" sldId="264"/>
        </pc:sldMkLst>
        <pc:graphicFrameChg chg="mod modGraphic">
          <ac:chgData name="Guest User" userId="" providerId="Windows Live" clId="Web-{243A6314-8840-8E18-0D93-DB0616CB6626}" dt="2025-07-01T16:12:59.455" v="934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Guest User" userId="" providerId="Windows Live" clId="Web-{243A6314-8840-8E18-0D93-DB0616CB6626}" dt="2025-07-01T16:05:40.830" v="883" actId="14100"/>
          <ac:picMkLst>
            <pc:docMk/>
            <pc:sldMk cId="4136118241" sldId="264"/>
            <ac:picMk id="7" creationId="{48875874-73FB-103D-C012-0B2B9BC27DDF}"/>
          </ac:picMkLst>
        </pc:picChg>
      </pc:sldChg>
      <pc:sldChg chg="addSp modSp">
        <pc:chgData name="Guest User" userId="" providerId="Windows Live" clId="Web-{243A6314-8840-8E18-0D93-DB0616CB6626}" dt="2025-07-01T16:33:26.962" v="985" actId="14100"/>
        <pc:sldMkLst>
          <pc:docMk/>
          <pc:sldMk cId="575412811" sldId="265"/>
        </pc:sldMkLst>
        <pc:spChg chg="mod">
          <ac:chgData name="Guest User" userId="" providerId="Windows Live" clId="Web-{243A6314-8840-8E18-0D93-DB0616CB6626}" dt="2025-07-01T16:32:28.853" v="981" actId="20577"/>
          <ac:spMkLst>
            <pc:docMk/>
            <pc:sldMk cId="575412811" sldId="265"/>
            <ac:spMk id="2" creationId="{F81481E4-D2A0-A70D-696D-B8BC2F3142AD}"/>
          </ac:spMkLst>
        </pc:spChg>
        <pc:spChg chg="add mod">
          <ac:chgData name="Guest User" userId="" providerId="Windows Live" clId="Web-{243A6314-8840-8E18-0D93-DB0616CB6626}" dt="2025-07-01T16:33:26.962" v="985" actId="14100"/>
          <ac:spMkLst>
            <pc:docMk/>
            <pc:sldMk cId="575412811" sldId="265"/>
            <ac:spMk id="7" creationId="{995AF117-4289-5A8C-D752-0A23EC7DE572}"/>
          </ac:spMkLst>
        </pc:spChg>
      </pc:sldChg>
      <pc:sldChg chg="modSp">
        <pc:chgData name="Guest User" userId="" providerId="Windows Live" clId="Web-{243A6314-8840-8E18-0D93-DB0616CB6626}" dt="2025-07-01T16:27:47.732" v="970"/>
        <pc:sldMkLst>
          <pc:docMk/>
          <pc:sldMk cId="1296965412" sldId="269"/>
        </pc:sldMkLst>
        <pc:graphicFrameChg chg="mod modGraphic">
          <ac:chgData name="Guest User" userId="" providerId="Windows Live" clId="Web-{243A6314-8840-8E18-0D93-DB0616CB6626}" dt="2025-07-01T16:27:47.732" v="970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modSp">
        <pc:chgData name="Guest User" userId="" providerId="Windows Live" clId="Web-{243A6314-8840-8E18-0D93-DB0616CB6626}" dt="2025-07-01T15:00:23.609" v="193" actId="20577"/>
        <pc:sldMkLst>
          <pc:docMk/>
          <pc:sldMk cId="3896720970" sldId="275"/>
        </pc:sldMkLst>
        <pc:spChg chg="mod">
          <ac:chgData name="Guest User" userId="" providerId="Windows Live" clId="Web-{243A6314-8840-8E18-0D93-DB0616CB6626}" dt="2025-07-01T15:00:23.609" v="193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modSp">
        <pc:chgData name="Guest User" userId="" providerId="Windows Live" clId="Web-{243A6314-8840-8E18-0D93-DB0616CB6626}" dt="2025-07-01T15:06:56.200" v="282" actId="20577"/>
        <pc:sldMkLst>
          <pc:docMk/>
          <pc:sldMk cId="2233367605" sldId="278"/>
        </pc:sldMkLst>
        <pc:spChg chg="mod">
          <ac:chgData name="Guest User" userId="" providerId="Windows Live" clId="Web-{243A6314-8840-8E18-0D93-DB0616CB6626}" dt="2025-07-01T14:53:30.189" v="39" actId="20577"/>
          <ac:spMkLst>
            <pc:docMk/>
            <pc:sldMk cId="2233367605" sldId="278"/>
            <ac:spMk id="2" creationId="{F6B62C78-605C-0191-7620-9485255AF261}"/>
          </ac:spMkLst>
        </pc:spChg>
        <pc:spChg chg="mod">
          <ac:chgData name="Guest User" userId="" providerId="Windows Live" clId="Web-{243A6314-8840-8E18-0D93-DB0616CB6626}" dt="2025-07-01T15:06:56.200" v="282" actId="20577"/>
          <ac:spMkLst>
            <pc:docMk/>
            <pc:sldMk cId="2233367605" sldId="278"/>
            <ac:spMk id="3" creationId="{431EFFFC-E9DE-8B11-EB0E-2CEF5E770ED4}"/>
          </ac:spMkLst>
        </pc:spChg>
      </pc:sldChg>
      <pc:sldChg chg="modSp add replId">
        <pc:chgData name="Guest User" userId="" providerId="Windows Live" clId="Web-{243A6314-8840-8E18-0D93-DB0616CB6626}" dt="2025-07-01T15:55:26.841" v="680" actId="20577"/>
        <pc:sldMkLst>
          <pc:docMk/>
          <pc:sldMk cId="3483462010" sldId="279"/>
        </pc:sldMkLst>
        <pc:spChg chg="mod">
          <ac:chgData name="Guest User" userId="" providerId="Windows Live" clId="Web-{243A6314-8840-8E18-0D93-DB0616CB6626}" dt="2025-07-01T15:07:52.748" v="285" actId="20577"/>
          <ac:spMkLst>
            <pc:docMk/>
            <pc:sldMk cId="3483462010" sldId="279"/>
            <ac:spMk id="2" creationId="{C209F30F-FCFC-7F55-7ECB-A27C66B18D4D}"/>
          </ac:spMkLst>
        </pc:spChg>
        <pc:spChg chg="mod">
          <ac:chgData name="Guest User" userId="" providerId="Windows Live" clId="Web-{243A6314-8840-8E18-0D93-DB0616CB6626}" dt="2025-07-01T15:55:26.841" v="680" actId="20577"/>
          <ac:spMkLst>
            <pc:docMk/>
            <pc:sldMk cId="3483462010" sldId="279"/>
            <ac:spMk id="3" creationId="{2AC8AC10-12CC-FD8C-581D-A9E62DCC589D}"/>
          </ac:spMkLst>
        </pc:spChg>
      </pc:sldChg>
    </pc:docChg>
  </pc:docChgLst>
  <pc:docChgLst>
    <pc:chgData name="Guest User" providerId="Windows Live" clId="Web-{0B84AD50-3135-5C26-551C-25721B374539}"/>
    <pc:docChg chg="addSld modSld">
      <pc:chgData name="Guest User" userId="" providerId="Windows Live" clId="Web-{0B84AD50-3135-5C26-551C-25721B374539}" dt="2025-07-02T06:46:44.175" v="639" actId="14100"/>
      <pc:docMkLst>
        <pc:docMk/>
      </pc:docMkLst>
      <pc:sldChg chg="addSp delSp modSp addAnim delAnim modAnim">
        <pc:chgData name="Guest User" userId="" providerId="Windows Live" clId="Web-{0B84AD50-3135-5C26-551C-25721B374539}" dt="2025-07-02T05:48:49.400" v="81"/>
        <pc:sldMkLst>
          <pc:docMk/>
          <pc:sldMk cId="575412811" sldId="265"/>
        </pc:sldMkLst>
        <pc:spChg chg="del mod">
          <ac:chgData name="Guest User" userId="" providerId="Windows Live" clId="Web-{0B84AD50-3135-5C26-551C-25721B374539}" dt="2025-07-01T16:59:18.288" v="21"/>
          <ac:spMkLst>
            <pc:docMk/>
            <pc:sldMk cId="575412811" sldId="265"/>
            <ac:spMk id="3" creationId="{9B24704D-D9AA-6306-9D92-00694466BE40}"/>
          </ac:spMkLst>
        </pc:spChg>
        <pc:spChg chg="del mod">
          <ac:chgData name="Guest User" userId="" providerId="Windows Live" clId="Web-{0B84AD50-3135-5C26-551C-25721B374539}" dt="2025-07-01T16:56:48.855" v="16"/>
          <ac:spMkLst>
            <pc:docMk/>
            <pc:sldMk cId="575412811" sldId="265"/>
            <ac:spMk id="7" creationId="{995AF117-4289-5A8C-D752-0A23EC7DE572}"/>
          </ac:spMkLst>
        </pc:spChg>
        <pc:spChg chg="add del mod">
          <ac:chgData name="Guest User" userId="" providerId="Windows Live" clId="Web-{0B84AD50-3135-5C26-551C-25721B374539}" dt="2025-07-01T16:56:54.481" v="18"/>
          <ac:spMkLst>
            <pc:docMk/>
            <pc:sldMk cId="575412811" sldId="265"/>
            <ac:spMk id="8" creationId="{186DE478-0BEB-2DF2-AFB0-A5CC872AE720}"/>
          </ac:spMkLst>
        </pc:spChg>
        <pc:spChg chg="add del mod">
          <ac:chgData name="Guest User" userId="" providerId="Windows Live" clId="Web-{0B84AD50-3135-5C26-551C-25721B374539}" dt="2025-07-01T16:56:52.293" v="17"/>
          <ac:spMkLst>
            <pc:docMk/>
            <pc:sldMk cId="575412811" sldId="265"/>
            <ac:spMk id="9" creationId="{E3645ECD-423D-EFFC-1552-C3310F631AFC}"/>
          </ac:spMkLst>
        </pc:spChg>
        <pc:spChg chg="add del mod">
          <ac:chgData name="Guest User" userId="" providerId="Windows Live" clId="Web-{0B84AD50-3135-5C26-551C-25721B374539}" dt="2025-07-01T16:59:35.446" v="23"/>
          <ac:spMkLst>
            <pc:docMk/>
            <pc:sldMk cId="575412811" sldId="265"/>
            <ac:spMk id="12" creationId="{4C90D5F6-27B2-39B4-EB7C-DB43C2B699F2}"/>
          </ac:spMkLst>
        </pc:spChg>
        <pc:picChg chg="add del mod ord">
          <ac:chgData name="Guest User" userId="" providerId="Windows Live" clId="Web-{0B84AD50-3135-5C26-551C-25721B374539}" dt="2025-07-01T16:59:23.054" v="22"/>
          <ac:picMkLst>
            <pc:docMk/>
            <pc:sldMk cId="575412811" sldId="265"/>
            <ac:picMk id="10" creationId="{0C9C66BA-886C-0393-83CB-13F86B85DFBB}"/>
          </ac:picMkLst>
        </pc:picChg>
        <pc:picChg chg="add mod ord">
          <ac:chgData name="Guest User" userId="" providerId="Windows Live" clId="Web-{0B84AD50-3135-5C26-551C-25721B374539}" dt="2025-07-01T17:00:37.341" v="34" actId="1076"/>
          <ac:picMkLst>
            <pc:docMk/>
            <pc:sldMk cId="575412811" sldId="265"/>
            <ac:picMk id="13" creationId="{2C58350A-BEB2-0761-2D5E-D25625BC826D}"/>
          </ac:picMkLst>
        </pc:picChg>
        <pc:picChg chg="add mod">
          <ac:chgData name="Guest User" userId="" providerId="Windows Live" clId="Web-{0B84AD50-3135-5C26-551C-25721B374539}" dt="2025-07-01T17:01:19.313" v="41" actId="1076"/>
          <ac:picMkLst>
            <pc:docMk/>
            <pc:sldMk cId="575412811" sldId="265"/>
            <ac:picMk id="14" creationId="{80A869AB-FB9F-8F9F-4F32-E4AB61945875}"/>
          </ac:picMkLst>
        </pc:picChg>
        <pc:picChg chg="add mod">
          <ac:chgData name="Guest User" userId="" providerId="Windows Live" clId="Web-{0B84AD50-3135-5C26-551C-25721B374539}" dt="2025-07-01T17:01:59.129" v="47" actId="1076"/>
          <ac:picMkLst>
            <pc:docMk/>
            <pc:sldMk cId="575412811" sldId="265"/>
            <ac:picMk id="16" creationId="{E1402288-63B6-C61D-FC4C-EBCF7F03F4F8}"/>
          </ac:picMkLst>
        </pc:picChg>
        <pc:picChg chg="add mod modCrop">
          <ac:chgData name="Guest User" userId="" providerId="Windows Live" clId="Web-{0B84AD50-3135-5C26-551C-25721B374539}" dt="2025-07-01T17:03:57.560" v="59" actId="1076"/>
          <ac:picMkLst>
            <pc:docMk/>
            <pc:sldMk cId="575412811" sldId="265"/>
            <ac:picMk id="17" creationId="{E4DAB1CC-5175-3AA3-98FF-7C97B68C9ADB}"/>
          </ac:picMkLst>
        </pc:picChg>
      </pc:sldChg>
      <pc:sldChg chg="addSp modSp">
        <pc:chgData name="Guest User" userId="" providerId="Windows Live" clId="Web-{0B84AD50-3135-5C26-551C-25721B374539}" dt="2025-07-02T06:08:43.566" v="227" actId="1076"/>
        <pc:sldMkLst>
          <pc:docMk/>
          <pc:sldMk cId="1625208301" sldId="266"/>
        </pc:sldMkLst>
        <pc:spChg chg="mod">
          <ac:chgData name="Guest User" userId="" providerId="Windows Live" clId="Web-{0B84AD50-3135-5C26-551C-25721B374539}" dt="2025-07-02T05:47:29.585" v="76" actId="20577"/>
          <ac:spMkLst>
            <pc:docMk/>
            <pc:sldMk cId="1625208301" sldId="266"/>
            <ac:spMk id="2" creationId="{02520446-F3C5-6018-0EA0-7A08EF74223B}"/>
          </ac:spMkLst>
        </pc:spChg>
        <pc:spChg chg="mod">
          <ac:chgData name="Guest User" userId="" providerId="Windows Live" clId="Web-{0B84AD50-3135-5C26-551C-25721B374539}" dt="2025-07-02T06:08:02.142" v="220" actId="20577"/>
          <ac:spMkLst>
            <pc:docMk/>
            <pc:sldMk cId="1625208301" sldId="266"/>
            <ac:spMk id="3" creationId="{C0A62141-2F38-821C-3BE7-542DA63BC38F}"/>
          </ac:spMkLst>
        </pc:spChg>
        <pc:picChg chg="add mod">
          <ac:chgData name="Guest User" userId="" providerId="Windows Live" clId="Web-{0B84AD50-3135-5C26-551C-25721B374539}" dt="2025-07-02T05:51:53.859" v="143"/>
          <ac:picMkLst>
            <pc:docMk/>
            <pc:sldMk cId="1625208301" sldId="266"/>
            <ac:picMk id="7" creationId="{D25B6D02-766E-6D6F-03A1-94970BABF724}"/>
          </ac:picMkLst>
        </pc:picChg>
        <pc:picChg chg="add mod">
          <ac:chgData name="Guest User" userId="" providerId="Windows Live" clId="Web-{0B84AD50-3135-5C26-551C-25721B374539}" dt="2025-07-02T06:08:43.566" v="227" actId="1076"/>
          <ac:picMkLst>
            <pc:docMk/>
            <pc:sldMk cId="1625208301" sldId="266"/>
            <ac:picMk id="8" creationId="{F9AF0527-34C4-269E-AB6B-2356AE9320E3}"/>
          </ac:picMkLst>
        </pc:picChg>
      </pc:sldChg>
      <pc:sldChg chg="addSp modSp new">
        <pc:chgData name="Guest User" userId="" providerId="Windows Live" clId="Web-{0B84AD50-3135-5C26-551C-25721B374539}" dt="2025-07-02T06:29:18.655" v="426" actId="1076"/>
        <pc:sldMkLst>
          <pc:docMk/>
          <pc:sldMk cId="1784558930" sldId="280"/>
        </pc:sldMkLst>
        <pc:spChg chg="mod">
          <ac:chgData name="Guest User" userId="" providerId="Windows Live" clId="Web-{0B84AD50-3135-5C26-551C-25721B374539}" dt="2025-07-02T06:10:05.584" v="229" actId="20577"/>
          <ac:spMkLst>
            <pc:docMk/>
            <pc:sldMk cId="1784558930" sldId="280"/>
            <ac:spMk id="2" creationId="{67EA0E36-ED9E-9F61-6A41-CF3F288DC176}"/>
          </ac:spMkLst>
        </pc:spChg>
        <pc:spChg chg="mod">
          <ac:chgData name="Guest User" userId="" providerId="Windows Live" clId="Web-{0B84AD50-3135-5C26-551C-25721B374539}" dt="2025-07-02T06:29:00.326" v="420" actId="20577"/>
          <ac:spMkLst>
            <pc:docMk/>
            <pc:sldMk cId="1784558930" sldId="280"/>
            <ac:spMk id="3" creationId="{46D99770-F701-D713-1D75-D946E86AAFFC}"/>
          </ac:spMkLst>
        </pc:spChg>
        <pc:picChg chg="add mod">
          <ac:chgData name="Guest User" userId="" providerId="Windows Live" clId="Web-{0B84AD50-3135-5C26-551C-25721B374539}" dt="2025-07-02T06:29:18.655" v="426" actId="1076"/>
          <ac:picMkLst>
            <pc:docMk/>
            <pc:sldMk cId="1784558930" sldId="280"/>
            <ac:picMk id="7" creationId="{2EE690B7-C488-CA9B-3A42-8A0EFE83084E}"/>
          </ac:picMkLst>
        </pc:picChg>
      </pc:sldChg>
      <pc:sldChg chg="addSp delSp modSp new">
        <pc:chgData name="Guest User" userId="" providerId="Windows Live" clId="Web-{0B84AD50-3135-5C26-551C-25721B374539}" dt="2025-07-02T06:44:28.326" v="630" actId="20577"/>
        <pc:sldMkLst>
          <pc:docMk/>
          <pc:sldMk cId="713567470" sldId="281"/>
        </pc:sldMkLst>
        <pc:spChg chg="mod">
          <ac:chgData name="Guest User" userId="" providerId="Windows Live" clId="Web-{0B84AD50-3135-5C26-551C-25721B374539}" dt="2025-07-02T06:44:28.326" v="630" actId="20577"/>
          <ac:spMkLst>
            <pc:docMk/>
            <pc:sldMk cId="713567470" sldId="281"/>
            <ac:spMk id="2" creationId="{0F3FEF73-6274-A9C7-F307-76C9A16D05B5}"/>
          </ac:spMkLst>
        </pc:spChg>
        <pc:spChg chg="mod">
          <ac:chgData name="Guest User" userId="" providerId="Windows Live" clId="Web-{0B84AD50-3135-5C26-551C-25721B374539}" dt="2025-07-02T06:44:14.389" v="628" actId="20577"/>
          <ac:spMkLst>
            <pc:docMk/>
            <pc:sldMk cId="713567470" sldId="281"/>
            <ac:spMk id="3" creationId="{188DD35A-8FF3-9B14-91C9-6CCAEA2A8BC9}"/>
          </ac:spMkLst>
        </pc:spChg>
        <pc:picChg chg="add del mod">
          <ac:chgData name="Guest User" userId="" providerId="Windows Live" clId="Web-{0B84AD50-3135-5C26-551C-25721B374539}" dt="2025-07-02T06:31:20.253" v="467"/>
          <ac:picMkLst>
            <pc:docMk/>
            <pc:sldMk cId="713567470" sldId="281"/>
            <ac:picMk id="7" creationId="{FEA5F453-B0FC-37F3-277E-4A1A5FCDAC05}"/>
          </ac:picMkLst>
        </pc:picChg>
        <pc:picChg chg="add mod modCrop">
          <ac:chgData name="Guest User" userId="" providerId="Windows Live" clId="Web-{0B84AD50-3135-5C26-551C-25721B374539}" dt="2025-07-02T06:35:57.825" v="519" actId="1076"/>
          <ac:picMkLst>
            <pc:docMk/>
            <pc:sldMk cId="713567470" sldId="281"/>
            <ac:picMk id="8" creationId="{7A31851E-55C5-A6CF-3479-11EA9951760F}"/>
          </ac:picMkLst>
        </pc:picChg>
        <pc:picChg chg="add mod modCrop">
          <ac:chgData name="Guest User" userId="" providerId="Windows Live" clId="Web-{0B84AD50-3135-5C26-551C-25721B374539}" dt="2025-07-02T06:42:40.151" v="562"/>
          <ac:picMkLst>
            <pc:docMk/>
            <pc:sldMk cId="713567470" sldId="281"/>
            <ac:picMk id="9" creationId="{F9D00EE5-9012-B9EF-D925-B9675431EEED}"/>
          </ac:picMkLst>
        </pc:picChg>
      </pc:sldChg>
      <pc:sldChg chg="addSp modSp new addAnim">
        <pc:chgData name="Guest User" userId="" providerId="Windows Live" clId="Web-{0B84AD50-3135-5C26-551C-25721B374539}" dt="2025-07-02T06:46:44.175" v="639" actId="14100"/>
        <pc:sldMkLst>
          <pc:docMk/>
          <pc:sldMk cId="4099908288" sldId="282"/>
        </pc:sldMkLst>
        <pc:spChg chg="mod">
          <ac:chgData name="Guest User" userId="" providerId="Windows Live" clId="Web-{0B84AD50-3135-5C26-551C-25721B374539}" dt="2025-07-02T06:44:49.905" v="634" actId="20577"/>
          <ac:spMkLst>
            <pc:docMk/>
            <pc:sldMk cId="4099908288" sldId="282"/>
            <ac:spMk id="2" creationId="{185B615C-C7E8-9633-0031-EFD915042F60}"/>
          </ac:spMkLst>
        </pc:spChg>
        <pc:picChg chg="add mod">
          <ac:chgData name="Guest User" userId="" providerId="Windows Live" clId="Web-{0B84AD50-3135-5C26-551C-25721B374539}" dt="2025-07-02T06:46:44.175" v="639" actId="14100"/>
          <ac:picMkLst>
            <pc:docMk/>
            <pc:sldMk cId="4099908288" sldId="282"/>
            <ac:picMk id="7" creationId="{B597CA00-AABA-01FA-4EB3-729E79B01F80}"/>
          </ac:picMkLst>
        </pc:picChg>
      </pc:sldChg>
    </pc:docChg>
  </pc:docChgLst>
  <pc:docChgLst>
    <pc:chgData name="Guest User" providerId="Windows Live" clId="Web-{C0164B45-1248-704F-35EF-6A52B116A3D3}"/>
    <pc:docChg chg="addSld modSld">
      <pc:chgData name="Guest User" userId="" providerId="Windows Live" clId="Web-{C0164B45-1248-704F-35EF-6A52B116A3D3}" dt="2025-07-02T08:04:53.369" v="33" actId="20577"/>
      <pc:docMkLst>
        <pc:docMk/>
      </pc:docMkLst>
      <pc:sldChg chg="modSp new">
        <pc:chgData name="Guest User" userId="" providerId="Windows Live" clId="Web-{C0164B45-1248-704F-35EF-6A52B116A3D3}" dt="2025-07-02T08:04:53.369" v="33" actId="20577"/>
        <pc:sldMkLst>
          <pc:docMk/>
          <pc:sldMk cId="2611555181" sldId="283"/>
        </pc:sldMkLst>
        <pc:spChg chg="mod">
          <ac:chgData name="Guest User" userId="" providerId="Windows Live" clId="Web-{C0164B45-1248-704F-35EF-6A52B116A3D3}" dt="2025-07-02T08:04:53.369" v="33" actId="20577"/>
          <ac:spMkLst>
            <pc:docMk/>
            <pc:sldMk cId="2611555181" sldId="283"/>
            <ac:spMk id="2" creationId="{A59ABE8B-E533-A839-17B1-ABB4D80E02DC}"/>
          </ac:spMkLst>
        </pc:spChg>
      </pc:sldChg>
    </pc:docChg>
  </pc:docChgLst>
  <pc:docChgLst>
    <pc:chgData name="Guest User" providerId="Windows Live" clId="Web-{E853C434-6D2E-E6B9-00D7-71C2D3FE71BA}"/>
    <pc:docChg chg="addSld">
      <pc:chgData name="Guest User" userId="" providerId="Windows Live" clId="Web-{E853C434-6D2E-E6B9-00D7-71C2D3FE71BA}" dt="2025-06-29T09:31:25.505" v="0"/>
      <pc:docMkLst>
        <pc:docMk/>
      </pc:docMkLst>
      <pc:sldChg chg="new">
        <pc:chgData name="Guest User" userId="" providerId="Windows Live" clId="Web-{E853C434-6D2E-E6B9-00D7-71C2D3FE71BA}" dt="2025-06-29T09:31:25.505" v="0"/>
        <pc:sldMkLst>
          <pc:docMk/>
          <pc:sldMk cId="3461025042" sldId="272"/>
        </pc:sldMkLst>
      </pc:sldChg>
    </pc:docChg>
  </pc:docChgLst>
  <pc:docChgLst>
    <pc:chgData name="Guest User" providerId="Windows Live" clId="Web-{B127C573-48A9-80D3-2637-80091F12EC05}"/>
    <pc:docChg chg="mod addSld modSld modMainMaster setSldSz">
      <pc:chgData name="Guest User" userId="" providerId="Windows Live" clId="Web-{B127C573-48A9-80D3-2637-80091F12EC05}" dt="2025-06-30T15:04:09.195" v="156" actId="1076"/>
      <pc:docMkLst>
        <pc:docMk/>
      </pc:docMkLst>
      <pc:sldChg chg="modSp">
        <pc:chgData name="Guest User" userId="" providerId="Windows Live" clId="Web-{B127C573-48A9-80D3-2637-80091F12EC05}" dt="2025-06-30T14:30:59.548" v="90" actId="20577"/>
        <pc:sldMkLst>
          <pc:docMk/>
          <pc:sldMk cId="0" sldId="256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1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2" creationId="{00000000-0000-0000-0000-000000000000}"/>
          </ac:spMkLst>
        </pc:spChg>
        <pc:spChg chg="mod">
          <ac:chgData name="Guest User" userId="" providerId="Windows Live" clId="Web-{B127C573-48A9-80D3-2637-80091F12EC05}" dt="2025-06-30T14:30:59.548" v="90" actId="20577"/>
          <ac:spMkLst>
            <pc:docMk/>
            <pc:sldMk cId="0" sldId="256"/>
            <ac:spMk id="7173" creationId="{00000000-0000-0000-0000-000000000000}"/>
          </ac:spMkLst>
        </pc:spChg>
      </pc:sldChg>
      <pc:sldChg chg="addSp delSp modSp mod setBg">
        <pc:chgData name="Guest User" userId="" providerId="Windows Live" clId="Web-{B127C573-48A9-80D3-2637-80091F12EC05}" dt="2025-06-30T14:36:40.247" v="94"/>
        <pc:sldMkLst>
          <pc:docMk/>
          <pc:sldMk cId="0" sldId="257"/>
        </pc:sldMkLst>
        <pc:spChg chg="add mod">
          <ac:chgData name="Guest User" userId="" providerId="Windows Live" clId="Web-{B127C573-48A9-80D3-2637-80091F12EC05}" dt="2025-06-30T14:34:00.929" v="92"/>
          <ac:spMkLst>
            <pc:docMk/>
            <pc:sldMk cId="0" sldId="257"/>
            <ac:spMk id="4" creationId="{19E08353-B4BE-0440-EAC2-4663EE4F5CFD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5" creationId="{8787EBDD-93FB-1D15-FE77-BDADE9CF7BCC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" creationId="{CA61CB17-9CF8-490A-61C3-A5004864DB1C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11" creationId="{6D7AB3B8-C28A-9705-74BB-036A05C4CD1D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14" creationId="{09693ED0-FD71-6F95-6DC3-6092DEF2690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17" creationId="{515736D8-1F32-2D7A-11AC-8F004D9DF8F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20" creationId="{278AF80F-69CF-1647-A5A6-8D577DC3C81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194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19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198" creationId="{00000000-0000-0000-0000-000000000000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0" sldId="258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7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8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9" creationId="{00000000-0000-0000-0000-000000000000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0" sldId="261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61"/>
            <ac:spMk id="9220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61"/>
            <ac:spMk id="9221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61"/>
            <ac:spMk id="9222" creationId="{00000000-0000-0000-0000-000000000000}"/>
          </ac:spMkLst>
        </pc:spChg>
        <pc:graphicFrameChg chg="mod modGraphic">
          <ac:chgData name="Guest User" userId="" providerId="Windows Live" clId="Web-{B127C573-48A9-80D3-2637-80091F12EC05}" dt="2025-06-30T14:29:02.903" v="62"/>
          <ac:graphicFrameMkLst>
            <pc:docMk/>
            <pc:sldMk cId="0" sldId="261"/>
            <ac:graphicFrameMk id="6" creationId="{71ADC8A2-4E74-9D19-0D90-3FA61104F4AC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0" sldId="261"/>
            <ac:picMk id="3" creationId="{364886A4-024F-21DF-C7C3-5CD26FB542C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412240845" sldId="262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412240845" sldId="262"/>
            <ac:spMk id="2" creationId="{70718799-3AEE-185A-9C77-943FE1C98A37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412240845" sldId="262"/>
            <ac:spMk id="11" creationId="{6B104220-67CB-B876-09CD-E49128924E62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412240845" sldId="262"/>
            <ac:spMk id="13" creationId="{0AB9990C-17D3-558F-E114-7727EB874013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412240845" sldId="262"/>
            <ac:spMk id="14" creationId="{20533F20-1CB1-58B1-8A51-9E7B7F20D64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412240845" sldId="262"/>
            <ac:spMk id="15" creationId="{99FDAB16-A6D7-629D-356C-FF8F3A114CDF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1412240845" sldId="262"/>
            <ac:picMk id="8" creationId="{C29D53E4-62F9-0D83-BB8D-A154480BC79F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1412240845" sldId="262"/>
            <ac:picMk id="9" creationId="{50869AB6-BFB7-23BE-5691-FF51E644FB11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1412240845" sldId="262"/>
            <ac:picMk id="10" creationId="{83CBFC3F-8D04-689C-5A79-BCF18BE6E738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1412240845" sldId="262"/>
            <ac:picMk id="12" creationId="{757C4976-8F38-3F30-1CD5-19684280F5B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596491102" sldId="263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2" creationId="{A8229361-C93E-24AE-9596-060EA29E1E96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4" creationId="{18E2739F-14C9-362A-8BCA-59DCDDD0B44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5" creationId="{A7AF17B3-D18A-8037-B430-FCE4D10774BF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6" creationId="{9509E285-6592-24F8-A4A8-8FCC27047098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1596491102" sldId="263"/>
            <ac:picMk id="7" creationId="{CEB0FAB3-9F10-649C-4B53-1F332822D15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4136118241" sldId="264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4136118241" sldId="264"/>
            <ac:spMk id="2" creationId="{A43DC9E4-F7D0-48EE-D887-47104C6CA24E}"/>
          </ac:spMkLst>
        </pc:spChg>
        <pc:graphicFrameChg chg="mod modGraphic">
          <ac:chgData name="Guest User" userId="" providerId="Windows Live" clId="Web-{B127C573-48A9-80D3-2637-80091F12EC05}" dt="2025-06-30T14:29:02.903" v="62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4136118241" sldId="264"/>
            <ac:picMk id="7" creationId="{48875874-73FB-103D-C012-0B2B9BC27DDF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073605528" sldId="267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2" creationId="{393048E2-32C5-D7EB-881B-F98581FACE87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0" creationId="{90DF7E00-6454-1AEA-AE68-D4F04D687347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1" creationId="{323A8AF0-0D30-2737-9DC4-6B2FAB257B8E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3" creationId="{695B2223-1C17-9465-EFFA-E43F815B92E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4" creationId="{A3448E0F-C8EA-F020-8862-85731D7EACF4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8" creationId="{2FF210F2-608D-26F1-7445-533F724805F6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9" creationId="{D9263966-6C7A-E445-D30B-D7D3253CC19C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12" creationId="{3BEDE982-4671-0800-C70A-A549F2163D71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1026" creationId="{CDF8D8C1-34D0-7A14-3B6C-13DCCE7B72EF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606525019" sldId="268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2" creationId="{F7DDA2EB-9EAB-FBC1-8099-9FDD25AEC97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4" creationId="{C2F4B03A-7517-1D92-EEB1-CB2518C44661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5" creationId="{E1421169-66CA-B168-1A9D-07CDBAED7D0B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6" creationId="{105BB9CF-F010-5F3F-1228-E2D1C677BFA3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3606525019" sldId="268"/>
            <ac:picMk id="8" creationId="{F4729090-61D6-F235-E0F5-A3EFF2B490BF}"/>
          </ac:picMkLst>
        </pc:picChg>
      </pc:sldChg>
      <pc:sldChg chg="modSp">
        <pc:chgData name="Guest User" userId="" providerId="Windows Live" clId="Web-{B127C573-48A9-80D3-2637-80091F12EC05}" dt="2025-06-30T14:56:02.412" v="134"/>
        <pc:sldMkLst>
          <pc:docMk/>
          <pc:sldMk cId="1296965412" sldId="269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18" creationId="{B44C7F63-A316-4018-1AF5-30343FF17ED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20" creationId="{331834D5-FBFC-8877-4593-9F9388FFB86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21" creationId="{1C85D830-11C9-14DF-1ECF-6257DA1F32FA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22" creationId="{0D2ECBE8-2037-985A-CA6E-D5CDB9B054F3}"/>
          </ac:spMkLst>
        </pc:spChg>
        <pc:graphicFrameChg chg="mod modGraphic">
          <ac:chgData name="Guest User" userId="" providerId="Windows Live" clId="Web-{B127C573-48A9-80D3-2637-80091F12EC05}" dt="2025-06-30T14:56:02.412" v="134"/>
          <ac:graphicFrameMkLst>
            <pc:docMk/>
            <pc:sldMk cId="1296965412" sldId="269"/>
            <ac:graphicFrameMk id="6" creationId="{326C8005-A6AE-D0F3-9E3D-BD4B0D2B11BB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1296965412" sldId="269"/>
            <ac:picMk id="3" creationId="{4DFBC1B6-2749-ADD3-B924-52CBAD6724C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2644708581" sldId="270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" creationId="{E3D9777B-4727-182B-A97A-32F34B7FE07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10" creationId="{2284F617-D727-FF07-39A6-1116A46846B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11" creationId="{A3D94FE4-1512-071A-7C81-C55474178309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4" creationId="{0CAC6D07-1385-0535-F993-87D06A1FEBFF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8" creationId="{0FC48655-A8F7-6DB5-2F9D-05EBAFDBC10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9" creationId="{62F1655C-334A-0AA2-B657-34340AAA9E3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30" creationId="{BE8BC86C-2ADB-E3C2-F998-48B508C3C543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2644708581" sldId="270"/>
            <ac:picMk id="8" creationId="{DCD03BE5-2603-B9EA-7F3D-6DEEBB6238C5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2644708581" sldId="270"/>
            <ac:picMk id="9" creationId="{91E03753-386A-5F5E-4146-9779DE5F3B5E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2644708581" sldId="270"/>
            <ac:picMk id="27" creationId="{E890EF06-9169-DADF-DCDB-DE296A40E481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4074477225" sldId="271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4074477225" sldId="271"/>
            <ac:spMk id="2" creationId="{C5137BD7-7C8F-208E-5767-EEB80AAD2BCD}"/>
          </ac:spMkLst>
        </pc:spChg>
        <pc:graphicFrameChg chg="mod modGraphic">
          <ac:chgData name="Guest User" userId="" providerId="Windows Live" clId="Web-{B127C573-48A9-80D3-2637-80091F12EC05}" dt="2025-06-30T14:29:02.903" v="62"/>
          <ac:graphicFrameMkLst>
            <pc:docMk/>
            <pc:sldMk cId="4074477225" sldId="271"/>
            <ac:graphicFrameMk id="8" creationId="{8911E837-7563-9BFF-363E-0D8A574A7F92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4074477225" sldId="271"/>
            <ac:picMk id="7" creationId="{9631BEE3-104E-1D68-4945-4A077C519FFA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461025042" sldId="272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7" creationId="{01BEE42D-ADEA-E68F-743D-3948215BC68C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10" creationId="{E597485A-7F3B-C8D8-9F3A-05485470F17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11" creationId="{C7D0230E-C4EE-95A6-C76B-8276DEAAA05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13" creationId="{0FA713E9-2001-D47D-FF5F-49BD56A57DC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15" creationId="{023FFAA8-CEDB-AC1F-E7D0-3427E4A20401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17" creationId="{CAC59086-342B-5D20-E13C-CE91B9926F1E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21" creationId="{3F3F1E75-831C-57C8-714D-F65F5C6CA906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22" creationId="{80517BF5-F577-53CF-90F2-97F10C989E6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28" creationId="{6EE095D7-5316-F69C-37A0-FD182BA6FFF3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461025042" sldId="272"/>
            <ac:spMk id="30" creationId="{BE038828-E67C-893A-6B38-CA0AE93E41F1}"/>
          </ac:spMkLst>
        </pc:spChg>
      </pc:sldChg>
      <pc:sldChg chg="modSp">
        <pc:chgData name="Guest User" userId="" providerId="Windows Live" clId="Web-{B127C573-48A9-80D3-2637-80091F12EC05}" dt="2025-06-30T15:02:14.785" v="151" actId="1076"/>
        <pc:sldMkLst>
          <pc:docMk/>
          <pc:sldMk cId="3610148338" sldId="274"/>
        </pc:sldMkLst>
        <pc:spChg chg="mod">
          <ac:chgData name="Guest User" userId="" providerId="Windows Live" clId="Web-{B127C573-48A9-80D3-2637-80091F12EC05}" dt="2025-06-30T15:02:11.519" v="150" actId="20577"/>
          <ac:spMkLst>
            <pc:docMk/>
            <pc:sldMk cId="3610148338" sldId="274"/>
            <ac:spMk id="8" creationId="{F58CC9C0-4FE1-B930-38FB-9102C8F8B193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10" creationId="{86BD5E57-20C7-1957-B779-E3069ACA7EBF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11" creationId="{0C35D897-04E6-A7DB-60FB-AA6A7F8C9EDB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12" creationId="{D7D249B2-27C3-35DE-663D-B95A9F44A3C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13" creationId="{8A10EFFE-E250-6B0B-4341-D02DD0AF444B}"/>
          </ac:spMkLst>
        </pc:spChg>
        <pc:spChg chg="mod">
          <ac:chgData name="Guest User" userId="" providerId="Windows Live" clId="Web-{B127C573-48A9-80D3-2637-80091F12EC05}" dt="2025-06-30T15:02:14.785" v="151" actId="1076"/>
          <ac:spMkLst>
            <pc:docMk/>
            <pc:sldMk cId="3610148338" sldId="274"/>
            <ac:spMk id="15" creationId="{3BF91EB0-0ADF-11CE-62A2-5B55B2DC39D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17" creationId="{310868BE-285D-B3BB-F7DB-EA02E27DE2C7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21" creationId="{85B2F5E3-E674-7EBB-B1FD-8C04BA53279C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22" creationId="{460511C3-C1E5-1059-4B02-1D70AA013E2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27" creationId="{408EE658-EB76-AA2F-7DF9-C88B9A9D47C1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10148338" sldId="274"/>
            <ac:spMk id="28" creationId="{C5C2C68C-1906-9818-E238-3B6521279217}"/>
          </ac:spMkLst>
        </pc:spChg>
      </pc:sldChg>
      <pc:sldChg chg="modSp">
        <pc:chgData name="Guest User" userId="" providerId="Windows Live" clId="Web-{B127C573-48A9-80D3-2637-80091F12EC05}" dt="2025-06-30T15:01:18.173" v="139" actId="20577"/>
        <pc:sldMkLst>
          <pc:docMk/>
          <pc:sldMk cId="3896720970" sldId="275"/>
        </pc:sldMkLst>
        <pc:spChg chg="mod">
          <ac:chgData name="Guest User" userId="" providerId="Windows Live" clId="Web-{B127C573-48A9-80D3-2637-80091F12EC05}" dt="2025-06-30T15:01:18.173" v="139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366347511" sldId="276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366347511" sldId="276"/>
            <ac:spMk id="3" creationId="{3DE1E885-B0B5-CBCC-5A44-8CF51048BCB0}"/>
          </ac:spMkLst>
        </pc:spChg>
      </pc:sldChg>
      <pc:sldChg chg="addSp delSp modSp new">
        <pc:chgData name="Guest User" userId="" providerId="Windows Live" clId="Web-{B127C573-48A9-80D3-2637-80091F12EC05}" dt="2025-06-30T15:04:09.195" v="156" actId="1076"/>
        <pc:sldMkLst>
          <pc:docMk/>
          <pc:sldMk cId="1350930288" sldId="277"/>
        </pc:sldMkLst>
        <pc:spChg chg="add mod">
          <ac:chgData name="Guest User" userId="" providerId="Windows Live" clId="Web-{B127C573-48A9-80D3-2637-80091F12EC05}" dt="2025-06-30T15:04:09.195" v="156" actId="1076"/>
          <ac:spMkLst>
            <pc:docMk/>
            <pc:sldMk cId="1350930288" sldId="277"/>
            <ac:spMk id="8" creationId="{E391E431-F601-425B-88A9-81C6C3BC6B9D}"/>
          </ac:spMkLst>
        </pc:spChg>
      </pc:sldChg>
      <pc:sldMasterChg chg="modSp modSldLayout">
        <pc:chgData name="Guest User" userId="" providerId="Windows Live" clId="Web-{B127C573-48A9-80D3-2637-80091F12EC05}" dt="2025-06-30T14:29:02.903" v="62"/>
        <pc:sldMasterMkLst>
          <pc:docMk/>
          <pc:sldMasterMk cId="0" sldId="2147483717"/>
        </pc:sldMasterMkLst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4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5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102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1027" creationId="{00000000-0000-0000-0000-000000000000}"/>
          </ac:spMkLst>
        </pc:spChg>
        <pc:cxnChg chg="mod">
          <ac:chgData name="Guest User" userId="" providerId="Windows Live" clId="Web-{B127C573-48A9-80D3-2637-80091F12EC05}" dt="2025-06-30T14:29:02.903" v="62"/>
          <ac:cxnSpMkLst>
            <pc:docMk/>
            <pc:sldMasterMk cId="0" sldId="2147483717"/>
            <ac:cxnSpMk id="8" creationId="{00000000-0000-0000-0000-000000000000}"/>
          </ac:cxnSpMkLst>
        </pc:cxn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1598104210" sldId="2147483995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1598104210" sldId="2147483995"/>
              <ac:spMk id="2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1598104210" sldId="2147483995"/>
              <ac:spMk id="3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1598104210" sldId="2147483995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1598104210" sldId="2147483995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1598104210" sldId="2147483995"/>
              <ac:cxnSpMk id="5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2022697078" sldId="2147483996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022697078" sldId="2147483996"/>
              <ac:spMk id="7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022697078" sldId="2147483996"/>
              <ac:spMk id="8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2022697078" sldId="2147483996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022697078" sldId="2147483996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022697078" sldId="2147483996"/>
              <ac:cxnSpMk id="5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372976593" sldId="2147483997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2976593" sldId="2147483997"/>
              <ac:spMk id="7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2976593" sldId="2147483997"/>
              <ac:spMk id="8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372976593" sldId="2147483997"/>
              <ac:picMk id="5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2976593" sldId="2147483997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2976593" sldId="2147483997"/>
              <ac:cxnSpMk id="6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371631554" sldId="2147483998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3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10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13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371631554" sldId="2147483998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1631554" sldId="2147483998"/>
              <ac:cxnSpMk id="5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1631554" sldId="2147483998"/>
              <ac:cxnSpMk id="7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2127056016" sldId="2147483999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127056016" sldId="2147483999"/>
              <ac:spMk id="2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2127056016" sldId="2147483999"/>
              <ac:picMk id="5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127056016" sldId="2147483999"/>
              <ac:cxnSpMk id="3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127056016" sldId="2147483999"/>
              <ac:cxnSpMk id="4" creationId="{00000000-0000-0000-0000-000000000000}"/>
            </ac:cxnSpMkLst>
          </pc:cxnChg>
        </pc:sldLayoutChg>
      </pc:sldMasterChg>
    </pc:docChg>
  </pc:docChgLst>
  <pc:docChgLst>
    <pc:chgData name="Guest User" providerId="Windows Live" clId="Web-{0BDF81C2-ADCF-C040-F8DA-B04D5A800409}"/>
    <pc:docChg chg="modSld">
      <pc:chgData name="Guest User" userId="" providerId="Windows Live" clId="Web-{0BDF81C2-ADCF-C040-F8DA-B04D5A800409}" dt="2025-06-30T15:43:08.786" v="332" actId="20577"/>
      <pc:docMkLst>
        <pc:docMk/>
      </pc:docMkLst>
      <pc:sldChg chg="addSp delSp modSp">
        <pc:chgData name="Guest User" userId="" providerId="Windows Live" clId="Web-{0BDF81C2-ADCF-C040-F8DA-B04D5A800409}" dt="2025-06-30T15:43:08.786" v="332" actId="20577"/>
        <pc:sldMkLst>
          <pc:docMk/>
          <pc:sldMk cId="1350930288" sldId="277"/>
        </pc:sldMkLst>
        <pc:spChg chg="mod">
          <ac:chgData name="Guest User" userId="" providerId="Windows Live" clId="Web-{0BDF81C2-ADCF-C040-F8DA-B04D5A800409}" dt="2025-06-30T15:43:08.786" v="332" actId="20577"/>
          <ac:spMkLst>
            <pc:docMk/>
            <pc:sldMk cId="1350930288" sldId="277"/>
            <ac:spMk id="2" creationId="{51AEE2B9-7384-52FC-742B-A9F012FB687B}"/>
          </ac:spMkLst>
        </pc:spChg>
        <pc:spChg chg="add del mod">
          <ac:chgData name="Guest User" userId="" providerId="Windows Live" clId="Web-{0BDF81C2-ADCF-C040-F8DA-B04D5A800409}" dt="2025-06-30T15:39:34.326" v="298"/>
          <ac:spMkLst>
            <pc:docMk/>
            <pc:sldMk cId="1350930288" sldId="277"/>
            <ac:spMk id="3" creationId="{C7062B6D-0BA9-0DA5-9B93-0D8DEEC615F8}"/>
          </ac:spMkLst>
        </pc:spChg>
        <pc:spChg chg="add mod">
          <ac:chgData name="Guest User" userId="" providerId="Windows Live" clId="Web-{0BDF81C2-ADCF-C040-F8DA-B04D5A800409}" dt="2025-06-30T15:34:47.208" v="258" actId="1076"/>
          <ac:spMkLst>
            <pc:docMk/>
            <pc:sldMk cId="1350930288" sldId="277"/>
            <ac:spMk id="7" creationId="{544C5D92-5B08-FD0E-26DB-9BA80D1EC5F2}"/>
          </ac:spMkLst>
        </pc:spChg>
        <pc:spChg chg="add del mod">
          <ac:chgData name="Guest User" userId="" providerId="Windows Live" clId="Web-{0BDF81C2-ADCF-C040-F8DA-B04D5A800409}" dt="2025-06-30T15:43:00.817" v="323" actId="14100"/>
          <ac:spMkLst>
            <pc:docMk/>
            <pc:sldMk cId="1350930288" sldId="277"/>
            <ac:spMk id="8" creationId="{E391E431-F601-425B-88A9-81C6C3BC6B9D}"/>
          </ac:spMkLst>
        </pc:spChg>
        <pc:spChg chg="add mod">
          <ac:chgData name="Guest User" userId="" providerId="Windows Live" clId="Web-{0BDF81C2-ADCF-C040-F8DA-B04D5A800409}" dt="2025-06-30T15:34:45.176" v="257" actId="1076"/>
          <ac:spMkLst>
            <pc:docMk/>
            <pc:sldMk cId="1350930288" sldId="277"/>
            <ac:spMk id="10" creationId="{9980426C-AA33-6F3E-82B2-22F3CEA5235A}"/>
          </ac:spMkLst>
        </pc:spChg>
        <pc:spChg chg="add mod">
          <ac:chgData name="Guest User" userId="" providerId="Windows Live" clId="Web-{0BDF81C2-ADCF-C040-F8DA-B04D5A800409}" dt="2025-06-30T15:14:01.310" v="79" actId="1076"/>
          <ac:spMkLst>
            <pc:docMk/>
            <pc:sldMk cId="1350930288" sldId="277"/>
            <ac:spMk id="14" creationId="{D22A69D8-0AC2-66D6-57D7-266D2B3A513C}"/>
          </ac:spMkLst>
        </pc:spChg>
        <pc:spChg chg="add mod">
          <ac:chgData name="Guest User" userId="" providerId="Windows Live" clId="Web-{0BDF81C2-ADCF-C040-F8DA-B04D5A800409}" dt="2025-06-30T15:35:44.897" v="262" actId="1076"/>
          <ac:spMkLst>
            <pc:docMk/>
            <pc:sldMk cId="1350930288" sldId="277"/>
            <ac:spMk id="21" creationId="{EB8C57B3-0650-5562-16BE-3F02D2626697}"/>
          </ac:spMkLst>
        </pc:spChg>
        <pc:spChg chg="add mod">
          <ac:chgData name="Guest User" userId="" providerId="Windows Live" clId="Web-{0BDF81C2-ADCF-C040-F8DA-B04D5A800409}" dt="2025-06-30T15:37:45.354" v="280" actId="14100"/>
          <ac:spMkLst>
            <pc:docMk/>
            <pc:sldMk cId="1350930288" sldId="277"/>
            <ac:spMk id="22" creationId="{1F4836A1-5FD5-FC8D-21A0-AC62703DBED2}"/>
          </ac:spMkLst>
        </pc:spChg>
        <pc:spChg chg="add mod">
          <ac:chgData name="Guest User" userId="" providerId="Windows Live" clId="Web-{0BDF81C2-ADCF-C040-F8DA-B04D5A800409}" dt="2025-06-30T15:34:33.020" v="255" actId="14100"/>
          <ac:spMkLst>
            <pc:docMk/>
            <pc:sldMk cId="1350930288" sldId="277"/>
            <ac:spMk id="23" creationId="{04C92913-F536-73B5-368E-2068FC0705A1}"/>
          </ac:spMkLst>
        </pc:spChg>
        <pc:spChg chg="add mod">
          <ac:chgData name="Guest User" userId="" providerId="Windows Live" clId="Web-{0BDF81C2-ADCF-C040-F8DA-B04D5A800409}" dt="2025-06-30T15:30:50.450" v="216" actId="1076"/>
          <ac:spMkLst>
            <pc:docMk/>
            <pc:sldMk cId="1350930288" sldId="277"/>
            <ac:spMk id="24" creationId="{A51810A7-A404-C7F4-ABDD-0F9647782122}"/>
          </ac:spMkLst>
        </pc:spChg>
        <pc:spChg chg="add mod">
          <ac:chgData name="Guest User" userId="" providerId="Windows Live" clId="Web-{0BDF81C2-ADCF-C040-F8DA-B04D5A800409}" dt="2025-06-30T15:37:34.775" v="279" actId="20577"/>
          <ac:spMkLst>
            <pc:docMk/>
            <pc:sldMk cId="1350930288" sldId="277"/>
            <ac:spMk id="25" creationId="{73FCDE09-86D3-DA69-FE8E-A02096D9B603}"/>
          </ac:spMkLst>
        </pc:spChg>
        <pc:spChg chg="add mod">
          <ac:chgData name="Guest User" userId="" providerId="Windows Live" clId="Web-{0BDF81C2-ADCF-C040-F8DA-B04D5A800409}" dt="2025-06-30T15:31:46.546" v="233" actId="14100"/>
          <ac:spMkLst>
            <pc:docMk/>
            <pc:sldMk cId="1350930288" sldId="277"/>
            <ac:spMk id="27" creationId="{1AF3236F-1B18-7FE7-41D6-494C17B268DA}"/>
          </ac:spMkLst>
        </pc:spChg>
        <pc:spChg chg="add mod">
          <ac:chgData name="Guest User" userId="" providerId="Windows Live" clId="Web-{0BDF81C2-ADCF-C040-F8DA-B04D5A800409}" dt="2025-06-30T15:36:38.086" v="271" actId="1076"/>
          <ac:spMkLst>
            <pc:docMk/>
            <pc:sldMk cId="1350930288" sldId="277"/>
            <ac:spMk id="31" creationId="{2C4CFFB8-9EC0-7553-DC1E-9022ABDC5D2C}"/>
          </ac:spMkLst>
        </pc:spChg>
        <pc:spChg chg="add mod">
          <ac:chgData name="Guest User" userId="" providerId="Windows Live" clId="Web-{0BDF81C2-ADCF-C040-F8DA-B04D5A800409}" dt="2025-06-30T15:33:56.440" v="247" actId="14100"/>
          <ac:spMkLst>
            <pc:docMk/>
            <pc:sldMk cId="1350930288" sldId="277"/>
            <ac:spMk id="32" creationId="{A65C8B4A-4E2A-403F-96C5-D1889B5BA4B7}"/>
          </ac:spMkLst>
        </pc:spChg>
        <pc:picChg chg="add mod">
          <ac:chgData name="Guest User" userId="" providerId="Windows Live" clId="Web-{0BDF81C2-ADCF-C040-F8DA-B04D5A800409}" dt="2025-06-30T15:14:10.638" v="81" actId="1076"/>
          <ac:picMkLst>
            <pc:docMk/>
            <pc:sldMk cId="1350930288" sldId="277"/>
            <ac:picMk id="12" creationId="{47F5935A-0867-C53A-AB43-4B614D73C68A}"/>
          </ac:picMkLst>
        </pc:picChg>
        <pc:cxnChg chg="add mod">
          <ac:chgData name="Guest User" userId="" providerId="Windows Live" clId="Web-{0BDF81C2-ADCF-C040-F8DA-B04D5A800409}" dt="2025-06-30T15:14:19.076" v="82" actId="14100"/>
          <ac:cxnSpMkLst>
            <pc:docMk/>
            <pc:sldMk cId="1350930288" sldId="277"/>
            <ac:cxnSpMk id="19" creationId="{77AC3753-A7C3-300D-A32B-EC04F616D7C7}"/>
          </ac:cxnSpMkLst>
        </pc:cxnChg>
        <pc:cxnChg chg="add mod">
          <ac:chgData name="Guest User" userId="" providerId="Windows Live" clId="Web-{0BDF81C2-ADCF-C040-F8DA-B04D5A800409}" dt="2025-06-30T15:14:27.982" v="83" actId="14100"/>
          <ac:cxnSpMkLst>
            <pc:docMk/>
            <pc:sldMk cId="1350930288" sldId="277"/>
            <ac:cxnSpMk id="20" creationId="{C2A69EF5-2915-68F3-FEC3-07CCCC83707A}"/>
          </ac:cxnSpMkLst>
        </pc:cxnChg>
        <pc:cxnChg chg="add mod">
          <ac:chgData name="Guest User" userId="" providerId="Windows Live" clId="Web-{0BDF81C2-ADCF-C040-F8DA-B04D5A800409}" dt="2025-06-30T15:31:38.530" v="232" actId="14100"/>
          <ac:cxnSpMkLst>
            <pc:docMk/>
            <pc:sldMk cId="1350930288" sldId="277"/>
            <ac:cxnSpMk id="26" creationId="{141908D0-DD21-8F47-B597-664FB5863321}"/>
          </ac:cxnSpMkLst>
        </pc:cxnChg>
        <pc:cxnChg chg="add mod">
          <ac:chgData name="Guest User" userId="" providerId="Windows Live" clId="Web-{0BDF81C2-ADCF-C040-F8DA-B04D5A800409}" dt="2025-06-30T15:34:18.050" v="251" actId="14100"/>
          <ac:cxnSpMkLst>
            <pc:docMk/>
            <pc:sldMk cId="1350930288" sldId="277"/>
            <ac:cxnSpMk id="33" creationId="{E5B0E99F-A1C1-2CDA-A15D-02C2A7FD4AF9}"/>
          </ac:cxnSpMkLst>
        </pc:cxnChg>
        <pc:cxnChg chg="add mod">
          <ac:chgData name="Guest User" userId="" providerId="Windows Live" clId="Web-{0BDF81C2-ADCF-C040-F8DA-B04D5A800409}" dt="2025-06-30T15:35:54.866" v="265" actId="1076"/>
          <ac:cxnSpMkLst>
            <pc:docMk/>
            <pc:sldMk cId="1350930288" sldId="277"/>
            <ac:cxnSpMk id="34" creationId="{D2E85DF9-6569-8D45-D21F-4715F718E7D1}"/>
          </ac:cxnSpMkLst>
        </pc:cxnChg>
        <pc:cxnChg chg="add mod">
          <ac:chgData name="Guest User" userId="" providerId="Windows Live" clId="Web-{0BDF81C2-ADCF-C040-F8DA-B04D5A800409}" dt="2025-06-30T15:37:24.462" v="276" actId="14100"/>
          <ac:cxnSpMkLst>
            <pc:docMk/>
            <pc:sldMk cId="1350930288" sldId="277"/>
            <ac:cxnSpMk id="35" creationId="{FAB03A1B-2007-62C0-DB8B-BB0577B3EF27}"/>
          </ac:cxnSpMkLst>
        </pc:cxnChg>
      </pc:sldChg>
    </pc:docChg>
  </pc:docChgLst>
  <pc:docChgLst>
    <pc:chgData name="Guest User" providerId="Windows Live" clId="Web-{C9617942-439B-F0C2-9E10-5D2B26929944}"/>
    <pc:docChg chg="addSld modSld">
      <pc:chgData name="Guest User" userId="" providerId="Windows Live" clId="Web-{C9617942-439B-F0C2-9E10-5D2B26929944}" dt="2025-07-01T14:46:11.470" v="94"/>
      <pc:docMkLst>
        <pc:docMk/>
      </pc:docMkLst>
      <pc:sldChg chg="modSp">
        <pc:chgData name="Guest User" userId="" providerId="Windows Live" clId="Web-{C9617942-439B-F0C2-9E10-5D2B26929944}" dt="2025-07-01T13:47:12.139" v="93"/>
        <pc:sldMkLst>
          <pc:docMk/>
          <pc:sldMk cId="1296965412" sldId="269"/>
        </pc:sldMkLst>
        <pc:graphicFrameChg chg="mod modGraphic">
          <ac:chgData name="Guest User" userId="" providerId="Windows Live" clId="Web-{C9617942-439B-F0C2-9E10-5D2B26929944}" dt="2025-07-01T13:47:12.139" v="93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addSp delSp">
        <pc:chgData name="Guest User" userId="" providerId="Windows Live" clId="Web-{C9617942-439B-F0C2-9E10-5D2B26929944}" dt="2025-07-01T13:41:06.063" v="17"/>
        <pc:sldMkLst>
          <pc:docMk/>
          <pc:sldMk cId="2644708581" sldId="270"/>
        </pc:sldMkLst>
        <pc:picChg chg="add del">
          <ac:chgData name="Guest User" userId="" providerId="Windows Live" clId="Web-{C9617942-439B-F0C2-9E10-5D2B26929944}" dt="2025-07-01T13:41:06.063" v="17"/>
          <ac:picMkLst>
            <pc:docMk/>
            <pc:sldMk cId="2644708581" sldId="270"/>
            <ac:picMk id="3" creationId="{8FC5D1B8-DEB2-D86D-9314-228B32D5727D}"/>
          </ac:picMkLst>
        </pc:picChg>
      </pc:sldChg>
      <pc:sldChg chg="modSp">
        <pc:chgData name="Guest User" userId="" providerId="Windows Live" clId="Web-{C9617942-439B-F0C2-9E10-5D2B26929944}" dt="2025-07-01T13:46:55.154" v="91" actId="20577"/>
        <pc:sldMkLst>
          <pc:docMk/>
          <pc:sldMk cId="3896720970" sldId="275"/>
        </pc:sldMkLst>
        <pc:spChg chg="mod">
          <ac:chgData name="Guest User" userId="" providerId="Windows Live" clId="Web-{C9617942-439B-F0C2-9E10-5D2B26929944}" dt="2025-07-01T13:46:55.154" v="91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addSp modSp">
        <pc:chgData name="Guest User" userId="" providerId="Windows Live" clId="Web-{C9617942-439B-F0C2-9E10-5D2B26929944}" dt="2025-07-01T13:41:24.814" v="21" actId="1076"/>
        <pc:sldMkLst>
          <pc:docMk/>
          <pc:sldMk cId="1350930288" sldId="277"/>
        </pc:sldMkLst>
        <pc:spChg chg="add mod">
          <ac:chgData name="Guest User" userId="" providerId="Windows Live" clId="Web-{C9617942-439B-F0C2-9E10-5D2B26929944}" dt="2025-07-01T13:38:33.308" v="2" actId="1076"/>
          <ac:spMkLst>
            <pc:docMk/>
            <pc:sldMk cId="1350930288" sldId="277"/>
            <ac:spMk id="11" creationId="{E5E2585F-3378-C450-F8BB-8FDEB174B97F}"/>
          </ac:spMkLst>
        </pc:spChg>
        <pc:spChg chg="add mod">
          <ac:chgData name="Guest User" userId="" providerId="Windows Live" clId="Web-{C9617942-439B-F0C2-9E10-5D2B26929944}" dt="2025-07-01T13:39:29.997" v="10" actId="1076"/>
          <ac:spMkLst>
            <pc:docMk/>
            <pc:sldMk cId="1350930288" sldId="277"/>
            <ac:spMk id="15" creationId="{16BFA891-BF55-7A54-BA93-0887E02EF8DA}"/>
          </ac:spMkLst>
        </pc:spChg>
        <pc:spChg chg="mod">
          <ac:chgData name="Guest User" userId="" providerId="Windows Live" clId="Web-{C9617942-439B-F0C2-9E10-5D2B26929944}" dt="2025-07-01T13:38:55.527" v="5" actId="1076"/>
          <ac:spMkLst>
            <pc:docMk/>
            <pc:sldMk cId="1350930288" sldId="277"/>
            <ac:spMk id="21" creationId="{EB8C57B3-0650-5562-16BE-3F02D2626697}"/>
          </ac:spMkLst>
        </pc:spChg>
        <pc:spChg chg="mod">
          <ac:chgData name="Guest User" userId="" providerId="Windows Live" clId="Web-{C9617942-439B-F0C2-9E10-5D2B26929944}" dt="2025-07-01T13:39:36.982" v="11" actId="1076"/>
          <ac:spMkLst>
            <pc:docMk/>
            <pc:sldMk cId="1350930288" sldId="277"/>
            <ac:spMk id="31" creationId="{2C4CFFB8-9EC0-7553-DC1E-9022ABDC5D2C}"/>
          </ac:spMkLst>
        </pc:spChg>
        <pc:picChg chg="add mod">
          <ac:chgData name="Guest User" userId="" providerId="Windows Live" clId="Web-{C9617942-439B-F0C2-9E10-5D2B26929944}" dt="2025-07-01T13:40:45.453" v="15" actId="1076"/>
          <ac:picMkLst>
            <pc:docMk/>
            <pc:sldMk cId="1350930288" sldId="277"/>
            <ac:picMk id="17" creationId="{9264A5CD-7694-B4FE-6428-144C95E1EFF4}"/>
          </ac:picMkLst>
        </pc:picChg>
        <pc:picChg chg="add mod">
          <ac:chgData name="Guest User" userId="" providerId="Windows Live" clId="Web-{C9617942-439B-F0C2-9E10-5D2B26929944}" dt="2025-07-01T13:41:24.814" v="21" actId="1076"/>
          <ac:picMkLst>
            <pc:docMk/>
            <pc:sldMk cId="1350930288" sldId="277"/>
            <ac:picMk id="28" creationId="{197DF42B-2FA7-C133-D165-8E53CE6A2029}"/>
          </ac:picMkLst>
        </pc:picChg>
        <pc:cxnChg chg="mod">
          <ac:chgData name="Guest User" userId="" providerId="Windows Live" clId="Web-{C9617942-439B-F0C2-9E10-5D2B26929944}" dt="2025-07-01T13:39:47.920" v="13" actId="14100"/>
          <ac:cxnSpMkLst>
            <pc:docMk/>
            <pc:sldMk cId="1350930288" sldId="277"/>
            <ac:cxnSpMk id="35" creationId="{FAB03A1B-2007-62C0-DB8B-BB0577B3EF27}"/>
          </ac:cxnSpMkLst>
        </pc:cxnChg>
      </pc:sldChg>
      <pc:sldChg chg="new">
        <pc:chgData name="Guest User" userId="" providerId="Windows Live" clId="Web-{C9617942-439B-F0C2-9E10-5D2B26929944}" dt="2025-07-01T14:46:11.470" v="94"/>
        <pc:sldMkLst>
          <pc:docMk/>
          <pc:sldMk cId="2233367605" sldId="278"/>
        </pc:sldMkLst>
      </pc:sldChg>
    </pc:docChg>
  </pc:docChgLst>
  <pc:docChgLst>
    <pc:chgData name="Guest User" providerId="Windows Live" clId="Web-{2EA05B9D-0B93-FF04-CB7C-22E4B94CD90D}"/>
    <pc:docChg chg="modSld">
      <pc:chgData name="Guest User" userId="" providerId="Windows Live" clId="Web-{2EA05B9D-0B93-FF04-CB7C-22E4B94CD90D}" dt="2025-07-01T14:50:41.467" v="12" actId="1076"/>
      <pc:docMkLst>
        <pc:docMk/>
      </pc:docMkLst>
      <pc:sldChg chg="modSp">
        <pc:chgData name="Guest User" userId="" providerId="Windows Live" clId="Web-{2EA05B9D-0B93-FF04-CB7C-22E4B94CD90D}" dt="2025-07-01T14:50:41.467" v="12" actId="1076"/>
        <pc:sldMkLst>
          <pc:docMk/>
          <pc:sldMk cId="1350930288" sldId="277"/>
        </pc:sldMkLst>
        <pc:spChg chg="mod">
          <ac:chgData name="Guest User" userId="" providerId="Windows Live" clId="Web-{2EA05B9D-0B93-FF04-CB7C-22E4B94CD90D}" dt="2025-07-01T14:50:38.404" v="11" actId="1076"/>
          <ac:spMkLst>
            <pc:docMk/>
            <pc:sldMk cId="1350930288" sldId="277"/>
            <ac:spMk id="3" creationId="{C7062B6D-0BA9-0DA5-9B93-0D8DEEC615F8}"/>
          </ac:spMkLst>
        </pc:spChg>
        <pc:spChg chg="mod">
          <ac:chgData name="Guest User" userId="" providerId="Windows Live" clId="Web-{2EA05B9D-0B93-FF04-CB7C-22E4B94CD90D}" dt="2025-07-01T14:49:29.496" v="4" actId="1076"/>
          <ac:spMkLst>
            <pc:docMk/>
            <pc:sldMk cId="1350930288" sldId="277"/>
            <ac:spMk id="11" creationId="{E5E2585F-3378-C450-F8BB-8FDEB174B97F}"/>
          </ac:spMkLst>
        </pc:spChg>
        <pc:spChg chg="mod">
          <ac:chgData name="Guest User" userId="" providerId="Windows Live" clId="Web-{2EA05B9D-0B93-FF04-CB7C-22E4B94CD90D}" dt="2025-07-01T14:50:41.467" v="12" actId="1076"/>
          <ac:spMkLst>
            <pc:docMk/>
            <pc:sldMk cId="1350930288" sldId="277"/>
            <ac:spMk id="14" creationId="{D22A69D8-0AC2-66D6-57D7-266D2B3A513C}"/>
          </ac:spMkLst>
        </pc:spChg>
        <pc:spChg chg="mod">
          <ac:chgData name="Guest User" userId="" providerId="Windows Live" clId="Web-{2EA05B9D-0B93-FF04-CB7C-22E4B94CD90D}" dt="2025-07-01T14:50:27.076" v="9" actId="14100"/>
          <ac:spMkLst>
            <pc:docMk/>
            <pc:sldMk cId="1350930288" sldId="277"/>
            <ac:spMk id="15" creationId="{16BFA891-BF55-7A54-BA93-0887E02EF8DA}"/>
          </ac:spMkLst>
        </pc:spChg>
        <pc:picChg chg="mod">
          <ac:chgData name="Guest User" userId="" providerId="Windows Live" clId="Web-{2EA05B9D-0B93-FF04-CB7C-22E4B94CD90D}" dt="2025-07-01T14:47:54.806" v="0" actId="1076"/>
          <ac:picMkLst>
            <pc:docMk/>
            <pc:sldMk cId="1350930288" sldId="277"/>
            <ac:picMk id="12" creationId="{47F5935A-0867-C53A-AB43-4B614D73C68A}"/>
          </ac:picMkLst>
        </pc:picChg>
        <pc:cxnChg chg="mod">
          <ac:chgData name="Guest User" userId="" providerId="Windows Live" clId="Web-{2EA05B9D-0B93-FF04-CB7C-22E4B94CD90D}" dt="2025-07-01T14:50:10.841" v="8" actId="14100"/>
          <ac:cxnSpMkLst>
            <pc:docMk/>
            <pc:sldMk cId="1350930288" sldId="277"/>
            <ac:cxnSpMk id="19" creationId="{77AC3753-A7C3-300D-A32B-EC04F616D7C7}"/>
          </ac:cxnSpMkLst>
        </pc:cxnChg>
        <pc:cxnChg chg="mod">
          <ac:chgData name="Guest User" userId="" providerId="Windows Live" clId="Web-{2EA05B9D-0B93-FF04-CB7C-22E4B94CD90D}" dt="2025-07-01T14:49:41.387" v="6" actId="14100"/>
          <ac:cxnSpMkLst>
            <pc:docMk/>
            <pc:sldMk cId="1350930288" sldId="277"/>
            <ac:cxnSpMk id="20" creationId="{C2A69EF5-2915-68F3-FEC3-07CCCC83707A}"/>
          </ac:cxnSpMkLst>
        </pc:cxnChg>
      </pc:sldChg>
    </pc:docChg>
  </pc:docChgLst>
  <pc:docChgLst>
    <pc:chgData name="Guest User" providerId="Windows Live" clId="Web-{026008F2-D588-D1FF-6C24-F710353CB364}"/>
    <pc:docChg chg="addSld delSld modSld">
      <pc:chgData name="Guest User" userId="" providerId="Windows Live" clId="Web-{026008F2-D588-D1FF-6C24-F710353CB364}" dt="2025-06-29T11:56:09.005" v="711"/>
      <pc:docMkLst>
        <pc:docMk/>
      </pc:docMkLst>
      <pc:sldChg chg="modSp">
        <pc:chgData name="Guest User" userId="" providerId="Windows Live" clId="Web-{026008F2-D588-D1FF-6C24-F710353CB364}" dt="2025-06-29T11:46:10.936" v="671"/>
        <pc:sldMkLst>
          <pc:docMk/>
          <pc:sldMk cId="0" sldId="261"/>
        </pc:sldMkLst>
        <pc:graphicFrameChg chg="mod modGraphic">
          <ac:chgData name="Guest User" userId="" providerId="Windows Live" clId="Web-{026008F2-D588-D1FF-6C24-F710353CB364}" dt="2025-06-29T11:46:10.936" v="671"/>
          <ac:graphicFrameMkLst>
            <pc:docMk/>
            <pc:sldMk cId="0" sldId="261"/>
            <ac:graphicFrameMk id="6" creationId="{71ADC8A2-4E74-9D19-0D90-3FA61104F4AC}"/>
          </ac:graphicFrameMkLst>
        </pc:graphicFrameChg>
      </pc:sldChg>
      <pc:sldChg chg="modSp">
        <pc:chgData name="Guest User" userId="" providerId="Windows Live" clId="Web-{026008F2-D588-D1FF-6C24-F710353CB364}" dt="2025-06-29T11:42:07.802" v="657"/>
        <pc:sldMkLst>
          <pc:docMk/>
          <pc:sldMk cId="1296965412" sldId="269"/>
        </pc:sldMkLst>
        <pc:graphicFrameChg chg="mod modGraphic">
          <ac:chgData name="Guest User" userId="" providerId="Windows Live" clId="Web-{026008F2-D588-D1FF-6C24-F710353CB364}" dt="2025-06-29T11:42:07.802" v="657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addSp delSp modSp">
        <pc:chgData name="Guest User" userId="" providerId="Windows Live" clId="Web-{026008F2-D588-D1FF-6C24-F710353CB364}" dt="2025-06-29T11:31:47.280" v="465" actId="20577"/>
        <pc:sldMkLst>
          <pc:docMk/>
          <pc:sldMk cId="3461025042" sldId="272"/>
        </pc:sldMkLst>
        <pc:spChg chg="mod">
          <ac:chgData name="Guest User" userId="" providerId="Windows Live" clId="Web-{026008F2-D588-D1FF-6C24-F710353CB364}" dt="2025-06-29T10:58:31.403" v="419" actId="20577"/>
          <ac:spMkLst>
            <pc:docMk/>
            <pc:sldMk cId="3461025042" sldId="272"/>
            <ac:spMk id="2" creationId="{90A3C726-A1F1-99EE-C648-CFE31BF5AE21}"/>
          </ac:spMkLst>
        </pc:spChg>
        <pc:spChg chg="add del">
          <ac:chgData name="Guest User" userId="" providerId="Windows Live" clId="Web-{026008F2-D588-D1FF-6C24-F710353CB364}" dt="2025-06-29T09:50:34.007" v="2"/>
          <ac:spMkLst>
            <pc:docMk/>
            <pc:sldMk cId="3461025042" sldId="272"/>
            <ac:spMk id="3" creationId="{A66413E2-E830-098B-9542-7986B14952A9}"/>
          </ac:spMkLst>
        </pc:spChg>
        <pc:spChg chg="add mod">
          <ac:chgData name="Guest User" userId="" providerId="Windows Live" clId="Web-{026008F2-D588-D1FF-6C24-F710353CB364}" dt="2025-06-29T09:55:42.315" v="34" actId="14100"/>
          <ac:spMkLst>
            <pc:docMk/>
            <pc:sldMk cId="3461025042" sldId="272"/>
            <ac:spMk id="7" creationId="{01BEE42D-ADEA-E68F-743D-3948215BC68C}"/>
          </ac:spMkLst>
        </pc:spChg>
        <pc:spChg chg="add mod">
          <ac:chgData name="Guest User" userId="" providerId="Windows Live" clId="Web-{026008F2-D588-D1FF-6C24-F710353CB364}" dt="2025-06-29T10:24:28.747" v="92" actId="20577"/>
          <ac:spMkLst>
            <pc:docMk/>
            <pc:sldMk cId="3461025042" sldId="272"/>
            <ac:spMk id="9" creationId="{395C7CC0-2D36-7263-4879-1FAF7EE34F16}"/>
          </ac:spMkLst>
        </pc:spChg>
        <pc:spChg chg="add mod">
          <ac:chgData name="Guest User" userId="" providerId="Windows Live" clId="Web-{026008F2-D588-D1FF-6C24-F710353CB364}" dt="2025-06-29T10:30:55.099" v="139" actId="1076"/>
          <ac:spMkLst>
            <pc:docMk/>
            <pc:sldMk cId="3461025042" sldId="272"/>
            <ac:spMk id="10" creationId="{E597485A-7F3B-C8D8-9F3A-05485470F174}"/>
          </ac:spMkLst>
        </pc:spChg>
        <pc:spChg chg="add mod">
          <ac:chgData name="Guest User" userId="" providerId="Windows Live" clId="Web-{026008F2-D588-D1FF-6C24-F710353CB364}" dt="2025-06-29T10:23:23.494" v="80" actId="14100"/>
          <ac:spMkLst>
            <pc:docMk/>
            <pc:sldMk cId="3461025042" sldId="272"/>
            <ac:spMk id="11" creationId="{C7D0230E-C4EE-95A6-C76B-8276DEAAA058}"/>
          </ac:spMkLst>
        </pc:spChg>
        <pc:spChg chg="add mod">
          <ac:chgData name="Guest User" userId="" providerId="Windows Live" clId="Web-{026008F2-D588-D1FF-6C24-F710353CB364}" dt="2025-06-29T10:51:09.737" v="325" actId="14100"/>
          <ac:spMkLst>
            <pc:docMk/>
            <pc:sldMk cId="3461025042" sldId="272"/>
            <ac:spMk id="12" creationId="{C975A1A0-EF4D-EA66-7D0D-B921D09C90C1}"/>
          </ac:spMkLst>
        </pc:spChg>
        <pc:spChg chg="add mod">
          <ac:chgData name="Guest User" userId="" providerId="Windows Live" clId="Web-{026008F2-D588-D1FF-6C24-F710353CB364}" dt="2025-06-29T11:31:47.280" v="465" actId="20577"/>
          <ac:spMkLst>
            <pc:docMk/>
            <pc:sldMk cId="3461025042" sldId="272"/>
            <ac:spMk id="13" creationId="{0FA713E9-2001-D47D-FF5F-49BD56A57DC8}"/>
          </ac:spMkLst>
        </pc:spChg>
        <pc:spChg chg="add mod">
          <ac:chgData name="Guest User" userId="" providerId="Windows Live" clId="Web-{026008F2-D588-D1FF-6C24-F710353CB364}" dt="2025-06-29T11:04:53.678" v="453" actId="1076"/>
          <ac:spMkLst>
            <pc:docMk/>
            <pc:sldMk cId="3461025042" sldId="272"/>
            <ac:spMk id="15" creationId="{023FFAA8-CEDB-AC1F-E7D0-3427E4A20401}"/>
          </ac:spMkLst>
        </pc:spChg>
        <pc:spChg chg="add mod">
          <ac:chgData name="Guest User" userId="" providerId="Windows Live" clId="Web-{026008F2-D588-D1FF-6C24-F710353CB364}" dt="2025-06-29T11:04:31.599" v="452" actId="20577"/>
          <ac:spMkLst>
            <pc:docMk/>
            <pc:sldMk cId="3461025042" sldId="272"/>
            <ac:spMk id="17" creationId="{CAC59086-342B-5D20-E13C-CE91B9926F1E}"/>
          </ac:spMkLst>
        </pc:spChg>
        <pc:spChg chg="add mod">
          <ac:chgData name="Guest User" userId="" providerId="Windows Live" clId="Web-{026008F2-D588-D1FF-6C24-F710353CB364}" dt="2025-06-29T10:21:58.945" v="68" actId="1076"/>
          <ac:spMkLst>
            <pc:docMk/>
            <pc:sldMk cId="3461025042" sldId="272"/>
            <ac:spMk id="21" creationId="{3F3F1E75-831C-57C8-714D-F65F5C6CA906}"/>
          </ac:spMkLst>
        </pc:spChg>
        <pc:spChg chg="add mod">
          <ac:chgData name="Guest User" userId="" providerId="Windows Live" clId="Web-{026008F2-D588-D1FF-6C24-F710353CB364}" dt="2025-06-29T10:42:47.178" v="224" actId="14100"/>
          <ac:spMkLst>
            <pc:docMk/>
            <pc:sldMk cId="3461025042" sldId="272"/>
            <ac:spMk id="22" creationId="{80517BF5-F577-53CF-90F2-97F10C989E65}"/>
          </ac:spMkLst>
        </pc:spChg>
        <pc:spChg chg="add mod">
          <ac:chgData name="Guest User" userId="" providerId="Windows Live" clId="Web-{026008F2-D588-D1FF-6C24-F710353CB364}" dt="2025-06-29T11:04:21.740" v="451" actId="1076"/>
          <ac:spMkLst>
            <pc:docMk/>
            <pc:sldMk cId="3461025042" sldId="272"/>
            <ac:spMk id="27" creationId="{C60A024A-C165-1CEE-8E4F-6F13461A8ACA}"/>
          </ac:spMkLst>
        </pc:spChg>
        <pc:spChg chg="add mod">
          <ac:chgData name="Guest User" userId="" providerId="Windows Live" clId="Web-{026008F2-D588-D1FF-6C24-F710353CB364}" dt="2025-06-29T11:05:25.038" v="463" actId="1076"/>
          <ac:spMkLst>
            <pc:docMk/>
            <pc:sldMk cId="3461025042" sldId="272"/>
            <ac:spMk id="28" creationId="{6EE095D7-5316-F69C-37A0-FD182BA6FFF3}"/>
          </ac:spMkLst>
        </pc:spChg>
        <pc:spChg chg="add mod">
          <ac:chgData name="Guest User" userId="" providerId="Windows Live" clId="Web-{026008F2-D588-D1FF-6C24-F710353CB364}" dt="2025-06-29T11:05:13.475" v="462" actId="20577"/>
          <ac:spMkLst>
            <pc:docMk/>
            <pc:sldMk cId="3461025042" sldId="272"/>
            <ac:spMk id="30" creationId="{BE038828-E67C-893A-6B38-CA0AE93E41F1}"/>
          </ac:spMkLst>
        </pc:spChg>
      </pc:sldChg>
      <pc:sldChg chg="new del">
        <pc:chgData name="Guest User" userId="" providerId="Windows Live" clId="Web-{026008F2-D588-D1FF-6C24-F710353CB364}" dt="2025-06-29T11:33:24.440" v="467"/>
        <pc:sldMkLst>
          <pc:docMk/>
          <pc:sldMk cId="59036862" sldId="273"/>
        </pc:sldMkLst>
      </pc:sldChg>
      <pc:sldChg chg="addSp delSp modSp add replId">
        <pc:chgData name="Guest User" userId="" providerId="Windows Live" clId="Web-{026008F2-D588-D1FF-6C24-F710353CB364}" dt="2025-06-29T11:56:09.005" v="711"/>
        <pc:sldMkLst>
          <pc:docMk/>
          <pc:sldMk cId="3610148338" sldId="274"/>
        </pc:sldMkLst>
        <pc:spChg chg="mod">
          <ac:chgData name="Guest User" userId="" providerId="Windows Live" clId="Web-{026008F2-D588-D1FF-6C24-F710353CB364}" dt="2025-06-29T11:45:26.669" v="669" actId="20577"/>
          <ac:spMkLst>
            <pc:docMk/>
            <pc:sldMk cId="3610148338" sldId="274"/>
            <ac:spMk id="2" creationId="{44D2DE83-34FD-9AFD-83C8-117F9AD4E435}"/>
          </ac:spMkLst>
        </pc:spChg>
        <pc:spChg chg="add mod">
          <ac:chgData name="Guest User" userId="" providerId="Windows Live" clId="Web-{026008F2-D588-D1FF-6C24-F710353CB364}" dt="2025-06-29T11:54:31.298" v="676" actId="20577"/>
          <ac:spMkLst>
            <pc:docMk/>
            <pc:sldMk cId="3610148338" sldId="274"/>
            <ac:spMk id="8" creationId="{F58CC9C0-4FE1-B930-38FB-9102C8F8B193}"/>
          </ac:spMkLst>
        </pc:spChg>
        <pc:spChg chg="mod">
          <ac:chgData name="Guest User" userId="" providerId="Windows Live" clId="Web-{026008F2-D588-D1FF-6C24-F710353CB364}" dt="2025-06-29T11:36:25.540" v="476" actId="20577"/>
          <ac:spMkLst>
            <pc:docMk/>
            <pc:sldMk cId="3610148338" sldId="274"/>
            <ac:spMk id="13" creationId="{8A10EFFE-E250-6B0B-4341-D02DD0AF444B}"/>
          </ac:spMkLst>
        </pc:spChg>
        <pc:spChg chg="mod">
          <ac:chgData name="Guest User" userId="" providerId="Windows Live" clId="Web-{026008F2-D588-D1FF-6C24-F710353CB364}" dt="2025-06-29T11:55:04.846" v="683" actId="1076"/>
          <ac:spMkLst>
            <pc:docMk/>
            <pc:sldMk cId="3610148338" sldId="274"/>
            <ac:spMk id="15" creationId="{3BF91EB0-0ADF-11CE-62A2-5B55B2DC39D4}"/>
          </ac:spMkLst>
        </pc:spChg>
        <pc:spChg chg="mod">
          <ac:chgData name="Guest User" userId="" providerId="Windows Live" clId="Web-{026008F2-D588-D1FF-6C24-F710353CB364}" dt="2025-06-29T11:55:53.395" v="708" actId="20577"/>
          <ac:spMkLst>
            <pc:docMk/>
            <pc:sldMk cId="3610148338" sldId="274"/>
            <ac:spMk id="17" creationId="{310868BE-285D-B3BB-F7DB-EA02E27DE2C7}"/>
          </ac:spMkLst>
        </pc:spChg>
        <pc:spChg chg="mod">
          <ac:chgData name="Guest User" userId="" providerId="Windows Live" clId="Web-{026008F2-D588-D1FF-6C24-F710353CB364}" dt="2025-06-29T11:37:20.964" v="495" actId="20577"/>
          <ac:spMkLst>
            <pc:docMk/>
            <pc:sldMk cId="3610148338" sldId="274"/>
            <ac:spMk id="27" creationId="{408EE658-EB76-AA2F-7DF9-C88B9A9D47C1}"/>
          </ac:spMkLst>
        </pc:spChg>
        <pc:spChg chg="mod">
          <ac:chgData name="Guest User" userId="" providerId="Windows Live" clId="Web-{026008F2-D588-D1FF-6C24-F710353CB364}" dt="2025-06-29T11:38:08.028" v="501" actId="20577"/>
          <ac:spMkLst>
            <pc:docMk/>
            <pc:sldMk cId="3610148338" sldId="274"/>
            <ac:spMk id="28" creationId="{C5C2C68C-1906-9818-E238-3B6521279217}"/>
          </ac:spMkLst>
        </pc:spChg>
      </pc:sldChg>
    </pc:docChg>
  </pc:docChgLst>
  <pc:docChgLst>
    <pc:chgData name="Amitojsingh Arora" userId="84f43248db592a99" providerId="LiveId" clId="{446E737D-222D-41A4-A245-851FE0570AAC}"/>
    <pc:docChg chg="addSld modSld sldOrd">
      <pc:chgData name="Amitojsingh Arora" userId="84f43248db592a99" providerId="LiveId" clId="{446E737D-222D-41A4-A245-851FE0570AAC}" dt="2025-06-26T18:56:26.760" v="84" actId="1076"/>
      <pc:docMkLst>
        <pc:docMk/>
      </pc:docMkLst>
      <pc:sldChg chg="modSp">
        <pc:chgData name="Amitojsingh Arora" userId="84f43248db592a99" providerId="LiveId" clId="{446E737D-222D-41A4-A245-851FE0570AAC}" dt="2025-06-26T18:52:13.615" v="56" actId="1076"/>
        <pc:sldMkLst>
          <pc:docMk/>
          <pc:sldMk cId="4136118241" sldId="264"/>
        </pc:sldMkLst>
        <pc:graphicFrameChg chg="mod">
          <ac:chgData name="Amitojsingh Arora" userId="84f43248db592a99" providerId="LiveId" clId="{446E737D-222D-41A4-A245-851FE0570AAC}" dt="2025-06-26T18:52:13.615" v="56" actId="1076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Amitojsingh Arora" userId="84f43248db592a99" providerId="LiveId" clId="{446E737D-222D-41A4-A245-851FE0570AAC}" dt="2025-06-26T18:52:13.615" v="56" actId="1076"/>
          <ac:picMkLst>
            <pc:docMk/>
            <pc:sldMk cId="4136118241" sldId="264"/>
            <ac:picMk id="7" creationId="{48875874-73FB-103D-C012-0B2B9BC27DDF}"/>
          </ac:picMkLst>
        </pc:picChg>
      </pc:sldChg>
      <pc:sldChg chg="addSp delSp modSp mod">
        <pc:chgData name="Amitojsingh Arora" userId="84f43248db592a99" providerId="LiveId" clId="{446E737D-222D-41A4-A245-851FE0570AAC}" dt="2025-06-26T18:56:26.760" v="84" actId="1076"/>
        <pc:sldMkLst>
          <pc:docMk/>
          <pc:sldMk cId="3073605528" sldId="267"/>
        </pc:sldMkLst>
        <pc:spChg chg="mod">
          <ac:chgData name="Amitojsingh Arora" userId="84f43248db592a99" providerId="LiveId" clId="{446E737D-222D-41A4-A245-851FE0570AAC}" dt="2025-06-26T18:52:01.163" v="55" actId="14100"/>
          <ac:spMkLst>
            <pc:docMk/>
            <pc:sldMk cId="3073605528" sldId="267"/>
            <ac:spMk id="2" creationId="{393048E2-32C5-D7EB-881B-F98581FACE87}"/>
          </ac:spMkLst>
        </pc:spChg>
        <pc:spChg chg="add mod">
          <ac:chgData name="Amitojsingh Arora" userId="84f43248db592a99" providerId="LiveId" clId="{446E737D-222D-41A4-A245-851FE0570AAC}" dt="2025-06-26T18:55:28.283" v="75" actId="1076"/>
          <ac:spMkLst>
            <pc:docMk/>
            <pc:sldMk cId="3073605528" sldId="267"/>
            <ac:spMk id="10" creationId="{90DF7E00-6454-1AEA-AE68-D4F04D687347}"/>
          </ac:spMkLst>
        </pc:spChg>
        <pc:spChg chg="add mod">
          <ac:chgData name="Amitojsingh Arora" userId="84f43248db592a99" providerId="LiveId" clId="{446E737D-222D-41A4-A245-851FE0570AAC}" dt="2025-06-26T18:55:49.443" v="78" actId="1076"/>
          <ac:spMkLst>
            <pc:docMk/>
            <pc:sldMk cId="3073605528" sldId="267"/>
            <ac:spMk id="11" creationId="{323A8AF0-0D30-2737-9DC4-6B2FAB257B8E}"/>
          </ac:spMkLst>
        </pc:spChg>
        <pc:spChg chg="add mod">
          <ac:chgData name="Amitojsingh Arora" userId="84f43248db592a99" providerId="LiveId" clId="{446E737D-222D-41A4-A245-851FE0570AAC}" dt="2025-06-26T18:56:12.689" v="82" actId="1076"/>
          <ac:spMkLst>
            <pc:docMk/>
            <pc:sldMk cId="3073605528" sldId="267"/>
            <ac:spMk id="13" creationId="{695B2223-1C17-9465-EFFA-E43F815B92E8}"/>
          </ac:spMkLst>
        </pc:spChg>
        <pc:spChg chg="add mod">
          <ac:chgData name="Amitojsingh Arora" userId="84f43248db592a99" providerId="LiveId" clId="{446E737D-222D-41A4-A245-851FE0570AAC}" dt="2025-06-26T18:56:26.760" v="84" actId="1076"/>
          <ac:spMkLst>
            <pc:docMk/>
            <pc:sldMk cId="3073605528" sldId="267"/>
            <ac:spMk id="14" creationId="{A3448E0F-C8EA-F020-8862-85731D7EACF4}"/>
          </ac:spMkLst>
        </pc:spChg>
        <pc:picChg chg="add mod">
          <ac:chgData name="Amitojsingh Arora" userId="84f43248db592a99" providerId="LiveId" clId="{446E737D-222D-41A4-A245-851FE0570AAC}" dt="2025-06-26T18:53:00.431" v="66" actId="1076"/>
          <ac:picMkLst>
            <pc:docMk/>
            <pc:sldMk cId="3073605528" sldId="267"/>
            <ac:picMk id="8" creationId="{2FF210F2-608D-26F1-7445-533F724805F6}"/>
          </ac:picMkLst>
        </pc:picChg>
        <pc:picChg chg="add mod">
          <ac:chgData name="Amitojsingh Arora" userId="84f43248db592a99" providerId="LiveId" clId="{446E737D-222D-41A4-A245-851FE0570AAC}" dt="2025-06-26T18:55:23.520" v="74" actId="1076"/>
          <ac:picMkLst>
            <pc:docMk/>
            <pc:sldMk cId="3073605528" sldId="267"/>
            <ac:picMk id="9" creationId="{D9263966-6C7A-E445-D30B-D7D3253CC19C}"/>
          </ac:picMkLst>
        </pc:picChg>
        <pc:picChg chg="add mod">
          <ac:chgData name="Amitojsingh Arora" userId="84f43248db592a99" providerId="LiveId" clId="{446E737D-222D-41A4-A245-851FE0570AAC}" dt="2025-06-26T18:56:15.701" v="83" actId="1076"/>
          <ac:picMkLst>
            <pc:docMk/>
            <pc:sldMk cId="3073605528" sldId="267"/>
            <ac:picMk id="12" creationId="{3BEDE982-4671-0800-C70A-A549F2163D71}"/>
          </ac:picMkLst>
        </pc:picChg>
        <pc:picChg chg="add mod">
          <ac:chgData name="Amitojsingh Arora" userId="84f43248db592a99" providerId="LiveId" clId="{446E737D-222D-41A4-A245-851FE0570AAC}" dt="2025-06-26T18:54:59.010" v="72" actId="1076"/>
          <ac:picMkLst>
            <pc:docMk/>
            <pc:sldMk cId="3073605528" sldId="267"/>
            <ac:picMk id="1026" creationId="{CDF8D8C1-34D0-7A14-3B6C-13DCCE7B72EF}"/>
          </ac:picMkLst>
        </pc:picChg>
      </pc:sldChg>
      <pc:sldChg chg="addSp delSp modSp add ord">
        <pc:chgData name="Amitojsingh Arora" userId="84f43248db592a99" providerId="LiveId" clId="{446E737D-222D-41A4-A245-851FE0570AAC}" dt="2025-06-26T18:52:41.340" v="62"/>
        <pc:sldMkLst>
          <pc:docMk/>
          <pc:sldMk cId="4074477225" sldId="271"/>
        </pc:sldMkLst>
        <pc:graphicFrameChg chg="add mod">
          <ac:chgData name="Amitojsingh Arora" userId="84f43248db592a99" providerId="LiveId" clId="{446E737D-222D-41A4-A245-851FE0570AAC}" dt="2025-06-26T18:52:32.663" v="59" actId="1076"/>
          <ac:graphicFrameMkLst>
            <pc:docMk/>
            <pc:sldMk cId="4074477225" sldId="271"/>
            <ac:graphicFrameMk id="8" creationId="{8911E837-7563-9BFF-363E-0D8A574A7F92}"/>
          </ac:graphicFrameMkLst>
        </pc:graphicFrameChg>
        <pc:picChg chg="add mod">
          <ac:chgData name="Amitojsingh Arora" userId="84f43248db592a99" providerId="LiveId" clId="{446E737D-222D-41A4-A245-851FE0570AAC}" dt="2025-06-26T18:52:32.663" v="59" actId="1076"/>
          <ac:picMkLst>
            <pc:docMk/>
            <pc:sldMk cId="4074477225" sldId="271"/>
            <ac:picMk id="7" creationId="{9631BEE3-104E-1D68-4945-4A077C519FFA}"/>
          </ac:picMkLst>
        </pc:picChg>
      </pc:sldChg>
    </pc:docChg>
  </pc:docChgLst>
  <pc:docChgLst>
    <pc:chgData name="Guest User" providerId="Windows Live" clId="Web-{EBBE5D72-02AF-E5E0-15F5-1D4133FBD164}"/>
    <pc:docChg chg="mod addSld modSld">
      <pc:chgData name="Guest User" userId="" providerId="Windows Live" clId="Web-{EBBE5D72-02AF-E5E0-15F5-1D4133FBD164}" dt="2025-06-30T14:26:24.083" v="325"/>
      <pc:docMkLst>
        <pc:docMk/>
      </pc:docMkLst>
      <pc:sldChg chg="modSp new">
        <pc:chgData name="Guest User" userId="" providerId="Windows Live" clId="Web-{EBBE5D72-02AF-E5E0-15F5-1D4133FBD164}" dt="2025-06-30T14:26:00.300" v="324" actId="20577"/>
        <pc:sldMkLst>
          <pc:docMk/>
          <pc:sldMk cId="1366347511" sldId="276"/>
        </pc:sldMkLst>
        <pc:spChg chg="mod">
          <ac:chgData name="Guest User" userId="" providerId="Windows Live" clId="Web-{EBBE5D72-02AF-E5E0-15F5-1D4133FBD164}" dt="2025-06-30T14:22:12.096" v="191" actId="20577"/>
          <ac:spMkLst>
            <pc:docMk/>
            <pc:sldMk cId="1366347511" sldId="276"/>
            <ac:spMk id="2" creationId="{5383FEFD-DE1B-37AC-30AC-BF2999795641}"/>
          </ac:spMkLst>
        </pc:spChg>
        <pc:spChg chg="mod">
          <ac:chgData name="Guest User" userId="" providerId="Windows Live" clId="Web-{EBBE5D72-02AF-E5E0-15F5-1D4133FBD164}" dt="2025-06-30T14:26:00.300" v="324" actId="20577"/>
          <ac:spMkLst>
            <pc:docMk/>
            <pc:sldMk cId="1366347511" sldId="276"/>
            <ac:spMk id="3" creationId="{3DE1E885-B0B5-CBCC-5A44-8CF51048BCB0}"/>
          </ac:spMkLst>
        </pc:spChg>
      </pc:sldChg>
    </pc:docChg>
  </pc:docChgLst>
</pc:chgInfo>
</file>

<file path=ppt/comments/modernComment_106_542D15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F100C4-6881-4610-BB08-A968126C435F}" authorId="{95582667-6102-27E7-ED8E-01A166EB4B6B}" created="2025-07-01T13:47:54.156">
    <pc:sldMkLst xmlns:pc="http://schemas.microsoft.com/office/powerpoint/2013/main/command">
      <pc:docMk/>
      <pc:sldMk cId="1412240845" sldId="262"/>
    </pc:sldMkLst>
    <p188:txBody>
      <a:bodyPr/>
      <a:lstStyle/>
      <a:p>
        <a:r>
          <a:rPr lang="en-US"/>
          <a:t>Is this slide still relevant?</a:t>
        </a:r>
      </a:p>
    </p188:txBody>
  </p188:cm>
</p188:cmLst>
</file>

<file path=ppt/comments/modernComment_10E_9DA30CE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C01723-B033-4FB5-B647-50FFC5227717}" authorId="{95582667-6102-27E7-ED8E-01A166EB4B6B}" created="2025-07-01T13:48:58.799">
    <pc:sldMkLst xmlns:pc="http://schemas.microsoft.com/office/powerpoint/2013/main/command">
      <pc:docMk/>
      <pc:sldMk cId="2644708581" sldId="270"/>
    </pc:sldMkLst>
    <p188:txBody>
      <a:bodyPr/>
      <a:lstStyle/>
      <a:p>
        <a:r>
          <a:rPr lang="en-US"/>
          <a:t>Is this slide still relevant?</a:t>
        </a:r>
      </a:p>
    </p188:txBody>
  </p188:cm>
</p188:cmLst>
</file>

<file path=ppt/comments/modernComment_110_CE4B0D1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5A3E5E-3CC0-4277-A8BA-7C78C9C320FB}" authorId="{95582667-6102-27E7-ED8E-01A166EB4B6B}" created="2025-07-01T13:48:25.001">
    <pc:sldMkLst xmlns:pc="http://schemas.microsoft.com/office/powerpoint/2013/main/command">
      <pc:docMk/>
      <pc:sldMk cId="3461025042" sldId="272"/>
    </pc:sldMkLst>
    <p188:txBody>
      <a:bodyPr/>
      <a:lstStyle/>
      <a:p>
        <a:r>
          <a:rPr lang="en-US"/>
          <a:t>Is this slide still relevant?</a:t>
        </a:r>
      </a:p>
    </p188:txBody>
  </p188:cm>
</p188:cmLst>
</file>

<file path=ppt/comments/modernComment_114_5170CE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1F0AD0-A7CD-4D41-9641-CBD2FD9A7BF1}" authorId="{95582667-6102-27E7-ED8E-01A166EB4B6B}" created="2025-06-30T14:26:24.0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6347511" sldId="276"/>
      <ac:spMk id="3" creationId="{3DE1E885-B0B5-CBCC-5A44-8CF51048BCB0}"/>
    </ac:deMkLst>
    <p188:txBody>
      <a:bodyPr/>
      <a:lstStyle/>
      <a:p>
        <a:r>
          <a:rPr lang="en-US"/>
          <a:t>What is REST API? What are the Modbus TCP Registers and their functions?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E764DDF-7DAF-42F5-BB55-ECC66B8DC13F}" type="datetimeFigureOut">
              <a:rPr lang="de-DE"/>
              <a:pPr>
                <a:defRPr/>
              </a:pPr>
              <a:t>02.07.2025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317F35-8239-4C6A-9BB0-A2C9DBDE530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BE80711-4852-4012-AA49-080ADFC5A924}" type="datetimeFigureOut">
              <a:rPr lang="de-DE"/>
              <a:pPr>
                <a:defRPr/>
              </a:pPr>
              <a:t>02.07.2025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314512-B9C9-4AE8-B22F-8564C6DB67AF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125AA8-497B-484D-BDD7-C7CAC0E2D46E}" type="slidenum">
              <a:rPr lang="de-DE" altLang="de-DE"/>
              <a:pPr eaLnBrk="1" hangingPunct="1"/>
              <a:t>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14512-B9C9-4AE8-B22F-8564C6DB67A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14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26BE7-CBDC-0711-3BE1-4473A51B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BC48A-C8C1-BE61-F1A9-8E8D17120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9C68-89C3-1F39-44FA-D7267E9EC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10008-03D5-185F-07DA-A68813BEA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14512-B9C9-4AE8-B22F-8564C6DB67A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6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43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9C36AE-0C7F-4C90-8581-59574D86DBF2}" type="slidenum">
              <a:rPr lang="de-DE" altLang="de-DE"/>
              <a:pPr eaLnBrk="1" hangingPunct="1"/>
              <a:t>24</a:t>
            </a:fld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1845104"/>
            <a:ext cx="10752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000" y="4608000"/>
            <a:ext cx="10752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78D1CF-1DAF-413B-8F84-E80DF93758C2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810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555200"/>
            <a:ext cx="10752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10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449B81-0F9D-4559-97B7-6E86A2DFCFF4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2269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10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555200"/>
            <a:ext cx="10752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10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914D23-7372-49C0-859E-21D8C833C4A9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97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10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4000" y="1555200"/>
            <a:ext cx="5184000" cy="4824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5952000" y="1555200"/>
            <a:ext cx="5184000" cy="4824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9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3E4B3-FABE-4071-8B8A-1D46BF19C290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37163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1988840"/>
            <a:ext cx="10752000" cy="254716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18E9A7-B819-45E8-B29D-CA4C64DA5596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212705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83117" y="619126"/>
            <a:ext cx="1075266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83117" y="1557339"/>
            <a:ext cx="10752667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flipH="1">
            <a:off x="9745134" y="6551614"/>
            <a:ext cx="1056217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3117" y="6551614"/>
            <a:ext cx="7645400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="1" dirty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endParaRPr lang="de-DE" b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727267" y="6551614"/>
            <a:ext cx="397933" cy="1222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26DABEA5-5E1C-4EF0-955C-339683531E59}" type="slidenum">
              <a:rPr lang="de-DE" altLang="de-DE"/>
              <a:pPr/>
              <a:t>‹#›</a:t>
            </a:fld>
            <a:endParaRPr lang="de-DE" alt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project/using-the-ble-functionality-of-the-esp32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microsoft.com/office/2018/10/relationships/comments" Target="../comments/modernComment_10E_9DA30C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b.bricogeek.com/tutorial/introduccion-a-mqtt-con-node-red-raspberry-pi-y-arduino/ejemplo-mqtt-con-arduino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0" Type="http://schemas.openxmlformats.org/officeDocument/2006/relationships/image" Target="../media/image23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emanna.com/advice-troubleshoot-wordpress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s://www.electronics-lab.com/project/using-the-ble-functionality-of-the-esp32/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emanna.com/advice-troubleshoot-wordpress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hyperlink" Target="https://www.electronics-lab.com/project/using-the-ble-functionality-of-the-esp32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ab.bricogeek.com/tutorial/introduccion-a-mqtt-con-node-red-raspberry-pi-y-arduino/ejemplo-mqtt-con-arduino" TargetMode="Externa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5170CEF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CE4B0D1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joemanna.com/advice-troubleshoot-wordpres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ab.bricogeek.com/tutorial/introduccion-a-mqtt-con-node-red-raspberry-pi-y-arduino/ejemplo-mqtt-con-arduino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microsoft.com/office/2018/10/relationships/comments" Target="../comments/modernComment_106_542D15C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iki.52pi.com/index.php/X205_SKU:_EZ-0046" TargetMode="Externa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joemanna.com/advice-troubleshoot-wordpres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project/using-the-ble-functionality-of-the-esp32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lab.bricogeek.com/tutorial/introduccion-a-mqtt-con-node-red-raspberry-pi-y-arduino/ejemplo-mqtt-con-arduin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1811338" y="1844675"/>
            <a:ext cx="8064500" cy="2520950"/>
          </a:xfrm>
        </p:spPr>
        <p:txBody>
          <a:bodyPr/>
          <a:lstStyle/>
          <a:p>
            <a:pPr eaLnBrk="1" hangingPunct="1"/>
            <a:r>
              <a:rPr lang="de-DE" altLang="de-DE">
                <a:solidFill>
                  <a:srgbClr val="00B1AC"/>
                </a:solidFill>
              </a:rPr>
              <a:t>Industrial Communication</a:t>
            </a:r>
            <a:br>
              <a:rPr lang="de-DE" altLang="de-DE"/>
            </a:br>
            <a:r>
              <a:rPr lang="de-DE" altLang="de-DE" sz="4000"/>
              <a:t>µ-Projects</a:t>
            </a:r>
          </a:p>
        </p:txBody>
      </p:sp>
      <p:sp>
        <p:nvSpPr>
          <p:cNvPr id="7171" name="Untertitel 2"/>
          <p:cNvSpPr>
            <a:spLocks noGrp="1"/>
          </p:cNvSpPr>
          <p:nvPr>
            <p:ph type="subTitle" idx="1"/>
          </p:nvPr>
        </p:nvSpPr>
        <p:spPr>
          <a:xfrm>
            <a:off x="1811338" y="5135412"/>
            <a:ext cx="8064500" cy="912963"/>
          </a:xfrm>
        </p:spPr>
        <p:txBody>
          <a:bodyPr/>
          <a:lstStyle/>
          <a:p>
            <a:pPr eaLnBrk="1" hangingPunct="1"/>
            <a:r>
              <a:rPr lang="de-DE" altLang="de-DE"/>
              <a:t>Amitojsingh Arora</a:t>
            </a:r>
          </a:p>
          <a:p>
            <a:pPr eaLnBrk="1" hangingPunct="1"/>
            <a:r>
              <a:rPr lang="de-DE" altLang="de-DE" err="1"/>
              <a:t>Shunnoy</a:t>
            </a:r>
            <a:r>
              <a:rPr lang="de-DE" altLang="de-DE"/>
              <a:t> Sarkar</a:t>
            </a:r>
          </a:p>
          <a:p>
            <a:pPr eaLnBrk="1" hangingPunct="1"/>
            <a:endParaRPr lang="de-DE" altLang="de-DE"/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3561A1-054B-4FE3-B795-B89238AB9940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7173" name="Fußzeilenplatzhalt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/>
                <a:ea typeface="Verdana"/>
              </a:rPr>
              <a:t>© FH AACHEN</a:t>
            </a:r>
            <a:r>
              <a:rPr lang="de-DE" altLang="de-DE" b="0">
                <a:latin typeface="Verdana"/>
                <a:ea typeface="Verdana"/>
              </a:rPr>
              <a:t>  |  FACHBEREICH 08| Industrial Communication Project </a:t>
            </a:r>
            <a:r>
              <a:rPr lang="de-DE" altLang="de-DE" b="0" err="1">
                <a:latin typeface="Verdana"/>
                <a:ea typeface="Verdana"/>
              </a:rPr>
              <a:t>presentation</a:t>
            </a:r>
            <a:endParaRPr lang="de-DE" altLang="de-DE" b="0">
              <a:latin typeface="Verdana"/>
              <a:ea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76D2-6DC4-F1F2-3577-1CDCA811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777B-4727-182B-A97A-32F34B7F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r>
              <a:rPr lang="en-US"/>
              <a:t>Modbus TCP</a:t>
            </a:r>
            <a:endParaRPr lang="LID4096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D03BE5-2603-B9EA-7F3D-6DEEBB62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016" y="2079446"/>
            <a:ext cx="4104456" cy="19745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A3BA-7B8C-DE3D-B4FA-7528ED4D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0563D-B39D-C0D4-4C30-A422556965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3D9ED-CD78-B5CA-6949-5BB9ACF1B1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1A3B1-F386-D304-F341-653546ED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83" y="4369649"/>
            <a:ext cx="1618315" cy="1618315"/>
          </a:xfrm>
          <a:prstGeom prst="rect">
            <a:avLst/>
          </a:prstGeom>
        </p:spPr>
      </p:pic>
      <p:pic>
        <p:nvPicPr>
          <p:cNvPr id="9" name="Picture 8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91E03753-386A-5F5E-4146-9779DE5F3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38955"/>
          <a:stretch>
            <a:fillRect/>
          </a:stretch>
        </p:blipFill>
        <p:spPr>
          <a:xfrm>
            <a:off x="4152011" y="4853644"/>
            <a:ext cx="1618315" cy="823253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2284F617-D727-FF07-39A6-1116A46846B5}"/>
              </a:ext>
            </a:extLst>
          </p:cNvPr>
          <p:cNvSpPr/>
          <p:nvPr/>
        </p:nvSpPr>
        <p:spPr>
          <a:xfrm>
            <a:off x="2603920" y="3994800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3D94FE4-1512-071A-7C81-C55474178309}"/>
              </a:ext>
            </a:extLst>
          </p:cNvPr>
          <p:cNvSpPr/>
          <p:nvPr/>
        </p:nvSpPr>
        <p:spPr>
          <a:xfrm rot="5400000">
            <a:off x="3572383" y="2721818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2" name="Picture 21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5564A627-5BE8-A21C-5EFC-8F910C530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43319" y="2484962"/>
            <a:ext cx="1835696" cy="1224409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CAC6D07-1385-0535-F993-87D06A1FEBFF}"/>
              </a:ext>
            </a:extLst>
          </p:cNvPr>
          <p:cNvSpPr/>
          <p:nvPr/>
        </p:nvSpPr>
        <p:spPr>
          <a:xfrm flipV="1">
            <a:off x="4781147" y="4160852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  <p:pic>
        <p:nvPicPr>
          <p:cNvPr id="26" name="Graphic 25" descr="Cell Tower outline">
            <a:extLst>
              <a:ext uri="{FF2B5EF4-FFF2-40B4-BE49-F238E27FC236}">
                <a16:creationId xmlns:a16="http://schemas.microsoft.com/office/drawing/2014/main" id="{F27F2B53-18D3-71F9-7398-CD1FB64F9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6601" y="4126732"/>
            <a:ext cx="583725" cy="5837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90EF06-9169-DADF-DCDB-DE296A40E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92" t="22681" r="8203" b="22355"/>
          <a:stretch>
            <a:fillRect/>
          </a:stretch>
        </p:blipFill>
        <p:spPr>
          <a:xfrm>
            <a:off x="1564512" y="2183705"/>
            <a:ext cx="1835697" cy="12244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C48655-A8F7-6DB5-2F9D-05EBAFDBC105}"/>
              </a:ext>
            </a:extLst>
          </p:cNvPr>
          <p:cNvSpPr txBox="1"/>
          <p:nvPr/>
        </p:nvSpPr>
        <p:spPr>
          <a:xfrm>
            <a:off x="1899588" y="3607947"/>
            <a:ext cx="176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RS485 to TTL</a:t>
            </a:r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F1655C-334A-0AA2-B657-34340AAA9E38}"/>
              </a:ext>
            </a:extLst>
          </p:cNvPr>
          <p:cNvSpPr txBox="1"/>
          <p:nvPr/>
        </p:nvSpPr>
        <p:spPr>
          <a:xfrm>
            <a:off x="4491669" y="3737215"/>
            <a:ext cx="127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ESP 32</a:t>
            </a:r>
            <a:endParaRPr lang="LID409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BC86C-2ADB-E3C2-F998-48B508C3C543}"/>
              </a:ext>
            </a:extLst>
          </p:cNvPr>
          <p:cNvSpPr txBox="1"/>
          <p:nvPr/>
        </p:nvSpPr>
        <p:spPr>
          <a:xfrm>
            <a:off x="2140710" y="5896294"/>
            <a:ext cx="20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Modbus Temp/ Hum sensor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4708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269F-0CB9-2CA3-AE80-EA0E424C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Outcomes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9117-B2DA-612B-5E55-6778159D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Mini-tasks done: </a:t>
            </a:r>
            <a:endParaRPr lang="en-US">
              <a:latin typeface="Verdana"/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Published time stamp on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 (Intro to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)</a:t>
            </a:r>
          </a:p>
          <a:p>
            <a:pPr marL="1066800" lvl="2" indent="-342900"/>
            <a:r>
              <a:rPr lang="en-US">
                <a:latin typeface="Verdana"/>
                <a:ea typeface="Verdana"/>
              </a:rPr>
              <a:t>Controlled an RGB LED over an HTTP server through a Wi-Fi Access Point created by ESP32-s.</a:t>
            </a:r>
            <a:endParaRPr lang="en-US">
              <a:ea typeface="Verdana"/>
            </a:endParaRPr>
          </a:p>
          <a:p>
            <a:pPr marL="457200" indent="-457200">
              <a:buAutoNum type="arabicPeriod"/>
            </a:pPr>
            <a:r>
              <a:rPr lang="en-GB" sz="2400">
                <a:latin typeface="Verdana"/>
                <a:ea typeface="Verdana"/>
              </a:rPr>
              <a:t>Familiarised </a:t>
            </a:r>
            <a:r>
              <a:rPr lang="en-US" sz="2400">
                <a:latin typeface="Verdana"/>
                <a:ea typeface="Verdana"/>
              </a:rPr>
              <a:t>with Modbus RTU and TCP communication protocols and displaying obtained data over a Webserver via </a:t>
            </a:r>
            <a:r>
              <a:rPr lang="en-US" sz="2400" err="1">
                <a:latin typeface="Verdana"/>
                <a:ea typeface="Verdana"/>
              </a:rPr>
              <a:t>NodeRed</a:t>
            </a:r>
            <a:r>
              <a:rPr lang="en-US" sz="2400">
                <a:latin typeface="Verdana"/>
                <a:ea typeface="Verdana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Used </a:t>
            </a:r>
            <a:r>
              <a:rPr lang="en-US" sz="2400" err="1">
                <a:latin typeface="Verdana"/>
                <a:ea typeface="Verdana"/>
              </a:rPr>
              <a:t>QModMaster</a:t>
            </a:r>
            <a:r>
              <a:rPr lang="en-US" sz="2400">
                <a:latin typeface="Verdana"/>
                <a:ea typeface="Verdana"/>
              </a:rPr>
              <a:t> for verification of Modbus TCP communication.</a:t>
            </a:r>
            <a:endParaRPr lang="en-US" sz="2400">
              <a:ea typeface="Verdana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Used Wireshark to identify recipient and sender of HTTP requests.</a:t>
            </a:r>
            <a:endParaRPr lang="en-US" sz="2400">
              <a:ea typeface="Verdana"/>
            </a:endParaRPr>
          </a:p>
          <a:p>
            <a:pPr marL="457200" indent="-457200">
              <a:buAutoNum type="arabicPeriod"/>
            </a:pPr>
            <a:endParaRPr lang="en-US" sz="2400"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8E8B6-1582-31A3-4FF2-014F5324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BEDA-C659-4310-3D92-FEB3D88A9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11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C7198-05B6-8E86-34EB-31C44A0717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67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2C78-605C-0191-7620-9485255A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EFFFC-E9DE-8B11-EB0E-2CEF5E77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Verdana"/>
                <a:ea typeface="Verdana"/>
              </a:rPr>
              <a:t>Scope: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Practical introduction to Controller Area Network (CAN) protocol</a:t>
            </a: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Something</a:t>
            </a:r>
          </a:p>
          <a:p>
            <a:pPr marL="457200" indent="-457200">
              <a:buAutoNum type="arabicPeriod"/>
            </a:pPr>
            <a:endParaRPr lang="en-US" sz="2400">
              <a:latin typeface="Verdana"/>
              <a:ea typeface="Verdana"/>
            </a:endParaRPr>
          </a:p>
          <a:p>
            <a:endParaRPr lang="en-US" sz="2400">
              <a:latin typeface="Verdana"/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D174-5115-DA3D-93B8-AFA0F865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CE3C-2632-5AE0-64F9-FB14838CBF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9AC2-33F5-E119-85B2-057054FC9A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3336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FA1F4-BD08-944E-393C-A4A22918F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F30F-FCFC-7F55-7ECB-A27C66B1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AC10-12CC-FD8C-581D-A9E62DCC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Scope:</a:t>
            </a:r>
            <a:endParaRPr lang="en-US">
              <a:ea typeface="Verdana" pitchFamily="34" charset="0"/>
            </a:endParaRP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Practical introduction to CAN Bus Protocol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Sending and receiving CAN frames between ESP32 and USB CAN </a:t>
            </a:r>
            <a:r>
              <a:rPr lang="en-US" err="1">
                <a:latin typeface="Verdana"/>
                <a:ea typeface="Verdana"/>
              </a:rPr>
              <a:t>analyser</a:t>
            </a:r>
            <a:r>
              <a:rPr lang="en-US">
                <a:latin typeface="Verdana"/>
                <a:ea typeface="Verdana"/>
              </a:rPr>
              <a:t> (connected to PC).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Adding the application layer (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) in which CAN data sent by ESP32 is </a:t>
            </a:r>
            <a:r>
              <a:rPr lang="en-US" err="1">
                <a:latin typeface="Verdana"/>
                <a:ea typeface="Verdana"/>
              </a:rPr>
              <a:t>visualised</a:t>
            </a:r>
            <a:r>
              <a:rPr lang="en-US">
                <a:latin typeface="Verdana"/>
                <a:ea typeface="Verdana"/>
              </a:rPr>
              <a:t> on the dashboard and data sent by serial port by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 would be received by the MCU.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CAN J1939 Protocol Project: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Recognition of button trigger and rotation of a rotary knob via received CAN frames.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Controlling of LEDs on keys and segments with transmission of apt CAN frame data.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endParaRPr lang="en-US"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002D4-AA2E-1101-CDE2-9FF2778B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5432-1938-1372-4F70-FE32C7529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13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F9A7D-A2C1-4493-72D3-17BCC61A84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8346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1487-B378-9890-311F-E05A7F12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C9E4-F7D0-48EE-D887-47104C6C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r>
              <a:rPr lang="en-US"/>
              <a:t>CAN Bus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3557-C45A-1562-3719-DFB4A20D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2FDF4-4DF3-40BC-E6D4-E914B9955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E874-02FB-F590-B3CB-61678E1F4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8875874-73FB-103D-C012-0B2B9BC2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2927648" y="2013420"/>
            <a:ext cx="3852614" cy="407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5B7018-58CF-ACBD-009A-A3C7E8EE0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70783"/>
              </p:ext>
            </p:extLst>
          </p:nvPr>
        </p:nvGraphicFramePr>
        <p:xfrm>
          <a:off x="6888088" y="2010193"/>
          <a:ext cx="3747347" cy="400192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747347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6045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Firmware logic on the 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566748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591937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565354">
                <a:tc>
                  <a:txBody>
                    <a:bodyPr/>
                    <a:lstStyle/>
                    <a:p>
                      <a:r>
                        <a:rPr lang="LID4096" sz="1100"/>
                        <a:t>CAN transport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604531">
                <a:tc>
                  <a:txBody>
                    <a:bodyPr/>
                    <a:lstStyle/>
                    <a:p>
                      <a:r>
                        <a:rPr lang="en-US" sz="1100"/>
                        <a:t>CAN protocol: message framing , arbitration, bit stuffing in ESP32 and MCP2515</a:t>
                      </a:r>
                      <a:endParaRPr lang="LID4096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4911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ESP32 Interface with MCP2515 via SPI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11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361-C93E-24AE-9596-060EA29E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 wrap="square" anchor="t">
            <a:normAutofit/>
          </a:bodyPr>
          <a:lstStyle/>
          <a:p>
            <a:r>
              <a:rPr lang="en-US"/>
              <a:t>CAN Bus – Send example</a:t>
            </a:r>
            <a:endParaRPr lang="LID4096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0FAB3-9F10-649C-4B53-1F332822D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000" y="1840320"/>
            <a:ext cx="8064000" cy="425376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2739F-14C9-362A-8BCA-59DCDDD0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2851" y="6551614"/>
            <a:ext cx="792163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F17B3-D18A-8037-B430-FCE4D107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69450" y="6551614"/>
            <a:ext cx="298450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15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9E285-6592-24F8-A4A8-8FCC270470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11338" y="6551614"/>
            <a:ext cx="573405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49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E8C3B-398F-4B9F-F916-B82A5AAF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A2EB-9EAB-FBC1-8099-9FDD25AE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 wrap="square" anchor="t">
            <a:normAutofit/>
          </a:bodyPr>
          <a:lstStyle/>
          <a:p>
            <a:r>
              <a:rPr lang="en-US"/>
              <a:t>CAN Bus – Receive example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4B03A-7517-1D92-EEB1-CB2518C4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2851" y="6551614"/>
            <a:ext cx="792163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1169-66CA-B168-1A9D-07CDBAED7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69450" y="6551614"/>
            <a:ext cx="298450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16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BB9CF-F010-5F3F-1228-E2D1C677BF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11338" y="6551614"/>
            <a:ext cx="573405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729090-61D6-F235-E0F5-A3EFF2B4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"/>
          <a:stretch>
            <a:fillRect/>
          </a:stretch>
        </p:blipFill>
        <p:spPr>
          <a:xfrm>
            <a:off x="2320568" y="1556793"/>
            <a:ext cx="7046041" cy="48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0591-4A10-7481-FEA4-F5DBD85F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81E4-D2A0-A70D-696D-B8BC2F31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>
                <a:latin typeface="Verdana"/>
                <a:ea typeface="Verdana"/>
              </a:rPr>
              <a:t>Simplified CAN Bus representation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0CEE-BB2D-55C2-2CAD-B1150996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B6B8-BC7E-06EE-A62D-C8EB4CBE1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17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36741-FA65-F00D-4A87-4B810E265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13" name="Content Placeholder 12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2C58350A-BEB2-0761-2D5E-D25625BC8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52124" y="1719700"/>
            <a:ext cx="8815753" cy="468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black object with buttons&#10;&#10;AI-generated content may be incorrect.">
            <a:extLst>
              <a:ext uri="{FF2B5EF4-FFF2-40B4-BE49-F238E27FC236}">
                <a16:creationId xmlns:a16="http://schemas.microsoft.com/office/drawing/2014/main" id="{80A869AB-FB9F-8F9F-4F32-E4AB6194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12" y="2438399"/>
            <a:ext cx="1521192" cy="1101971"/>
          </a:xfrm>
          <a:prstGeom prst="rect">
            <a:avLst/>
          </a:prstGeom>
        </p:spPr>
      </p:pic>
      <p:pic>
        <p:nvPicPr>
          <p:cNvPr id="16" name="Picture 15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E1402288-63B6-C61D-FC4C-EBCF7F03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26073" y="1722961"/>
            <a:ext cx="1472281" cy="790656"/>
          </a:xfrm>
          <a:prstGeom prst="rect">
            <a:avLst/>
          </a:prstGeom>
        </p:spPr>
      </p:pic>
      <p:pic>
        <p:nvPicPr>
          <p:cNvPr id="17" name="Picture 16" descr="A blue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E4DAB1CC-5175-3AA3-98FF-7C97B68C9A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160" t="2110" r="30678" b="21271"/>
          <a:stretch>
            <a:fillRect/>
          </a:stretch>
        </p:blipFill>
        <p:spPr>
          <a:xfrm rot="5400000">
            <a:off x="3392400" y="2638346"/>
            <a:ext cx="722136" cy="10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AB6EF-0170-EDCC-B3E1-0300BED9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0446-F3C5-6018-0EA0-7A08EF74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>
                <a:latin typeface="Verdana"/>
                <a:ea typeface="Verdana"/>
              </a:rPr>
              <a:t>CR1301 Joystick control approach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62141-2F38-821C-3BE7-542DA63B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Verdana"/>
                <a:ea typeface="Verdana"/>
              </a:rPr>
              <a:t>Identifying and  assigning the</a:t>
            </a:r>
            <a:r>
              <a:rPr lang="en-US" sz="2400">
                <a:latin typeface="Verdana"/>
                <a:ea typeface="Verdana"/>
              </a:rPr>
              <a:t> PGN, priority, src &amp; dest addresses.</a:t>
            </a:r>
            <a:endParaRPr lang="en-US" sz="2400" dirty="0">
              <a:latin typeface="Verdana"/>
              <a:ea typeface="Verdana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Ientifying the keys to their respective labels. </a:t>
            </a:r>
            <a:endParaRPr lang="en-US" sz="2400" dirty="0">
              <a:ea typeface="Verdana"/>
            </a:endParaRPr>
          </a:p>
          <a:p>
            <a:pPr marL="457200" indent="-457200">
              <a:buAutoNum type="arabicPeriod"/>
            </a:pPr>
            <a:endParaRPr lang="en-US" sz="2400" dirty="0"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8EBE-C71F-F647-2A9C-1F50A9F1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EA225-AF13-177A-D6FD-F7E544E15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18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896A9-4164-4E21-353A-F2F39CB9B7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 descr="CAN messages for keys">
            <a:extLst>
              <a:ext uri="{FF2B5EF4-FFF2-40B4-BE49-F238E27FC236}">
                <a16:creationId xmlns:a16="http://schemas.microsoft.com/office/drawing/2014/main" id="{D25B6D02-766E-6D6F-03A1-94970BA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0" y="2555005"/>
            <a:ext cx="6446888" cy="3825055"/>
          </a:xfrm>
          <a:prstGeom prst="rect">
            <a:avLst/>
          </a:prstGeom>
        </p:spPr>
      </p:pic>
      <p:pic>
        <p:nvPicPr>
          <p:cNvPr id="8" name="Picture 7" descr="A close up of a device&#10;&#10;AI-generated content may be incorrect.">
            <a:extLst>
              <a:ext uri="{FF2B5EF4-FFF2-40B4-BE49-F238E27FC236}">
                <a16:creationId xmlns:a16="http://schemas.microsoft.com/office/drawing/2014/main" id="{F9AF0527-34C4-269E-AB6B-2356AE93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63" y="2751556"/>
            <a:ext cx="4738419" cy="34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0E36-ED9E-9F61-6A41-CF3F288D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CR1301 Joystick control approach</a:t>
            </a:r>
          </a:p>
          <a:p>
            <a:endParaRPr lang="en-US" dirty="0">
              <a:ea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9770-F701-D713-1D75-D946E86A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Verdana"/>
                <a:ea typeface="Verdana"/>
              </a:rPr>
              <a:t>3. Assigned two states for the entire system:</a:t>
            </a:r>
            <a:endParaRPr lang="en-US" sz="2400" dirty="0">
              <a:latin typeface="Verdana"/>
              <a:ea typeface="Verdana"/>
            </a:endParaRPr>
          </a:p>
          <a:p>
            <a:r>
              <a:rPr lang="en-US" sz="2400" dirty="0">
                <a:latin typeface="Verdana"/>
                <a:ea typeface="Verdana"/>
              </a:rPr>
              <a:t> i) DEFAULT_POSITION_TRACKING : Segment lights up when rotated clockwise to yellow and changes colour ( as per the colour wheel given in lab manual) after every two shifts in encoder position, </a:t>
            </a:r>
            <a:r>
              <a:rPr lang="en-US" sz="2400">
                <a:latin typeface="Verdana"/>
                <a:ea typeface="Verdana"/>
              </a:rPr>
              <a:t>thus indicating the position of knob by 12 different colours for 24 identifiable stops.</a:t>
            </a:r>
          </a:p>
          <a:p>
            <a:endParaRPr lang="en-US" sz="2400" dirty="0">
              <a:latin typeface="Verdana"/>
              <a:ea typeface="Verdana"/>
            </a:endParaRPr>
          </a:p>
          <a:p>
            <a:endParaRPr lang="en-US" sz="2400" dirty="0">
              <a:latin typeface="Verdana"/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9847-1971-D0FC-BE40-9938B9B5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2B774-C449-83E3-1B7D-2A631FB68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898DE-D803-A9CC-B0CA-358B6F51DD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2EE690B7-C488-CA9B-3A42-8A0EFE83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5" y="3961394"/>
            <a:ext cx="8696325" cy="20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noProof="0"/>
              <a:t>Contents</a:t>
            </a:r>
          </a:p>
        </p:txBody>
      </p:sp>
      <p:sp>
        <p:nvSpPr>
          <p:cNvPr id="8196" name="Datumsplatzhalter 7"/>
          <p:cNvSpPr>
            <a:spLocks noGrp="1"/>
          </p:cNvSpPr>
          <p:nvPr>
            <p:ph type="dt" sz="half" idx="10"/>
          </p:nvPr>
        </p:nvSpPr>
        <p:spPr bwMode="auto">
          <a:xfrm>
            <a:off x="8832851" y="6551614"/>
            <a:ext cx="792163" cy="122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t" compatLnSpc="1">
            <a:prstTxWarp prst="textNoShape">
              <a:avLst/>
            </a:prstTxWarp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600"/>
              </a:spcAft>
            </a:pPr>
            <a:r>
              <a:rPr lang="en-US" noProof="0"/>
              <a:t>02.03.2011  |</a:t>
            </a:r>
          </a:p>
        </p:txBody>
      </p:sp>
      <p:sp>
        <p:nvSpPr>
          <p:cNvPr id="8198" name="Fußzeilenplatzhalter 9"/>
          <p:cNvSpPr>
            <a:spLocks noGrp="1"/>
          </p:cNvSpPr>
          <p:nvPr>
            <p:ph type="ftr" sz="quarter" idx="12"/>
          </p:nvPr>
        </p:nvSpPr>
        <p:spPr bwMode="auto">
          <a:xfrm>
            <a:off x="1811338" y="6551614"/>
            <a:ext cx="5734050" cy="122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t" compatLnSpc="1">
            <a:prstTxWarp prst="textNoShape">
              <a:avLst/>
            </a:prstTxWarp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600"/>
              </a:spcAft>
            </a:pPr>
            <a:r>
              <a:rPr lang="en-US" noProof="0"/>
              <a:t>© FH AACHEN</a:t>
            </a:r>
            <a:r>
              <a:rPr lang="en-US" b="0" noProof="0"/>
              <a:t>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6E18CF-77BA-8BAA-9FCD-51AA218DB30C}"/>
              </a:ext>
            </a:extLst>
          </p:cNvPr>
          <p:cNvGrpSpPr/>
          <p:nvPr/>
        </p:nvGrpSpPr>
        <p:grpSpPr>
          <a:xfrm>
            <a:off x="1812000" y="1555613"/>
            <a:ext cx="8064000" cy="4823175"/>
            <a:chOff x="288000" y="1555612"/>
            <a:chExt cx="8064000" cy="48231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12EBA8-26BD-186A-624A-B7F1E8BCDA84}"/>
                </a:ext>
              </a:extLst>
            </p:cNvPr>
            <p:cNvSpPr/>
            <p:nvPr/>
          </p:nvSpPr>
          <p:spPr>
            <a:xfrm>
              <a:off x="288000" y="1555612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87EBDD-93FB-1D15-FE77-BDADE9CF7BCC}"/>
                </a:ext>
              </a:extLst>
            </p:cNvPr>
            <p:cNvSpPr/>
            <p:nvPr/>
          </p:nvSpPr>
          <p:spPr>
            <a:xfrm>
              <a:off x="943384" y="1555612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Modbus RTU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E567794-4C4A-31FE-5A0F-F5B2E3C7957D}"/>
                </a:ext>
              </a:extLst>
            </p:cNvPr>
            <p:cNvSpPr/>
            <p:nvPr/>
          </p:nvSpPr>
          <p:spPr>
            <a:xfrm>
              <a:off x="288000" y="2264902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61CB17-9CF8-490A-61C3-A5004864DB1C}"/>
                </a:ext>
              </a:extLst>
            </p:cNvPr>
            <p:cNvSpPr/>
            <p:nvPr/>
          </p:nvSpPr>
          <p:spPr>
            <a:xfrm>
              <a:off x="943384" y="2264902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HTTP Requests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B5D2D4F-3DD0-F6CD-510E-CEAC029A94FD}"/>
                </a:ext>
              </a:extLst>
            </p:cNvPr>
            <p:cNvSpPr/>
            <p:nvPr/>
          </p:nvSpPr>
          <p:spPr>
            <a:xfrm>
              <a:off x="288000" y="2974193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0" name="Rectangle 9" descr="Check List">
              <a:extLst>
                <a:ext uri="{FF2B5EF4-FFF2-40B4-BE49-F238E27FC236}">
                  <a16:creationId xmlns:a16="http://schemas.microsoft.com/office/drawing/2014/main" id="{4E02323C-01A0-FDFB-47EB-C6A736C57C4D}"/>
                </a:ext>
              </a:extLst>
            </p:cNvPr>
            <p:cNvSpPr/>
            <p:nvPr/>
          </p:nvSpPr>
          <p:spPr>
            <a:xfrm>
              <a:off x="459648" y="3101865"/>
              <a:ext cx="312087" cy="312087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7AB3B8-C28A-9705-74BB-036A05C4CD1D}"/>
                </a:ext>
              </a:extLst>
            </p:cNvPr>
            <p:cNvSpPr/>
            <p:nvPr/>
          </p:nvSpPr>
          <p:spPr>
            <a:xfrm>
              <a:off x="943384" y="2974193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Modbus TCP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C511D8-C123-A6B0-49BD-EF995B186240}"/>
                </a:ext>
              </a:extLst>
            </p:cNvPr>
            <p:cNvSpPr/>
            <p:nvPr/>
          </p:nvSpPr>
          <p:spPr>
            <a:xfrm>
              <a:off x="288000" y="3683483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693ED0-FD71-6F95-6DC3-6092DEF26904}"/>
                </a:ext>
              </a:extLst>
            </p:cNvPr>
            <p:cNvSpPr/>
            <p:nvPr/>
          </p:nvSpPr>
          <p:spPr>
            <a:xfrm>
              <a:off x="943384" y="3683483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CAN bus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2A50FB-F87E-7ECC-FC12-C1DAC429D34A}"/>
                </a:ext>
              </a:extLst>
            </p:cNvPr>
            <p:cNvSpPr/>
            <p:nvPr/>
          </p:nvSpPr>
          <p:spPr>
            <a:xfrm>
              <a:off x="288000" y="4392774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6" name="Rectangle 15" descr="Game controller">
              <a:extLst>
                <a:ext uri="{FF2B5EF4-FFF2-40B4-BE49-F238E27FC236}">
                  <a16:creationId xmlns:a16="http://schemas.microsoft.com/office/drawing/2014/main" id="{C52805E2-1833-AF0C-4042-EE2C1680CD3F}"/>
                </a:ext>
              </a:extLst>
            </p:cNvPr>
            <p:cNvSpPr/>
            <p:nvPr/>
          </p:nvSpPr>
          <p:spPr>
            <a:xfrm>
              <a:off x="459648" y="4520446"/>
              <a:ext cx="312087" cy="31208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5736D8-1F32-2D7A-11AC-8F004D9DF8F0}"/>
                </a:ext>
              </a:extLst>
            </p:cNvPr>
            <p:cNvSpPr/>
            <p:nvPr/>
          </p:nvSpPr>
          <p:spPr>
            <a:xfrm>
              <a:off x="943384" y="4392774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CAN Joystick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49EBD16-E817-5972-F0A0-E267215E2A98}"/>
                </a:ext>
              </a:extLst>
            </p:cNvPr>
            <p:cNvSpPr/>
            <p:nvPr/>
          </p:nvSpPr>
          <p:spPr>
            <a:xfrm>
              <a:off x="288000" y="5102064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9" name="Rectangle 18" descr="Wi-Fi">
              <a:extLst>
                <a:ext uri="{FF2B5EF4-FFF2-40B4-BE49-F238E27FC236}">
                  <a16:creationId xmlns:a16="http://schemas.microsoft.com/office/drawing/2014/main" id="{17C90605-4A7D-97CB-A887-664DC63C262F}"/>
                </a:ext>
              </a:extLst>
            </p:cNvPr>
            <p:cNvSpPr/>
            <p:nvPr/>
          </p:nvSpPr>
          <p:spPr>
            <a:xfrm>
              <a:off x="470522" y="2392574"/>
              <a:ext cx="312087" cy="31208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8AF80F-69CF-1647-A5A6-8D577DC3C810}"/>
                </a:ext>
              </a:extLst>
            </p:cNvPr>
            <p:cNvSpPr/>
            <p:nvPr/>
          </p:nvSpPr>
          <p:spPr>
            <a:xfrm>
              <a:off x="943384" y="5102064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IO link MQTT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9107D4E-4243-85A2-23E0-28FD39EC7DB4}"/>
                </a:ext>
              </a:extLst>
            </p:cNvPr>
            <p:cNvSpPr/>
            <p:nvPr/>
          </p:nvSpPr>
          <p:spPr>
            <a:xfrm>
              <a:off x="288000" y="5811355"/>
              <a:ext cx="8064000" cy="5674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72C0CE-D9AE-2339-59FD-67A393516F23}"/>
                </a:ext>
              </a:extLst>
            </p:cNvPr>
            <p:cNvSpPr/>
            <p:nvPr/>
          </p:nvSpPr>
          <p:spPr>
            <a:xfrm>
              <a:off x="943384" y="5811355"/>
              <a:ext cx="7408615" cy="567432"/>
            </a:xfrm>
            <a:custGeom>
              <a:avLst/>
              <a:gdLst>
                <a:gd name="connsiteX0" fmla="*/ 0 w 7408615"/>
                <a:gd name="connsiteY0" fmla="*/ 0 h 567432"/>
                <a:gd name="connsiteX1" fmla="*/ 7408615 w 7408615"/>
                <a:gd name="connsiteY1" fmla="*/ 0 h 567432"/>
                <a:gd name="connsiteX2" fmla="*/ 7408615 w 7408615"/>
                <a:gd name="connsiteY2" fmla="*/ 567432 h 567432"/>
                <a:gd name="connsiteX3" fmla="*/ 0 w 7408615"/>
                <a:gd name="connsiteY3" fmla="*/ 567432 h 567432"/>
                <a:gd name="connsiteX4" fmla="*/ 0 w 7408615"/>
                <a:gd name="connsiteY4" fmla="*/ 0 h 5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8615" h="567432">
                  <a:moveTo>
                    <a:pt x="0" y="0"/>
                  </a:moveTo>
                  <a:lnTo>
                    <a:pt x="7408615" y="0"/>
                  </a:lnTo>
                  <a:lnTo>
                    <a:pt x="7408615" y="567432"/>
                  </a:lnTo>
                  <a:lnTo>
                    <a:pt x="0" y="567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53" tIns="60053" rIns="60053" bIns="6005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/>
                <a:t>ESP32 </a:t>
              </a:r>
              <a:r>
                <a:rPr lang="en-US" sz="1600" kern="1200"/>
                <a:t>IO link device</a:t>
              </a:r>
            </a:p>
          </p:txBody>
        </p:sp>
      </p:grpSp>
      <p:pic>
        <p:nvPicPr>
          <p:cNvPr id="25" name="Graphic 24" descr="USB outline">
            <a:extLst>
              <a:ext uri="{FF2B5EF4-FFF2-40B4-BE49-F238E27FC236}">
                <a16:creationId xmlns:a16="http://schemas.microsoft.com/office/drawing/2014/main" id="{4AA89319-8594-C5F3-039D-B5B2E9D6B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6323" y="1651793"/>
            <a:ext cx="368484" cy="368484"/>
          </a:xfrm>
          <a:prstGeom prst="rect">
            <a:avLst/>
          </a:prstGeom>
        </p:spPr>
      </p:pic>
      <p:pic>
        <p:nvPicPr>
          <p:cNvPr id="27" name="Graphic 26" descr="Server outline">
            <a:extLst>
              <a:ext uri="{FF2B5EF4-FFF2-40B4-BE49-F238E27FC236}">
                <a16:creationId xmlns:a16="http://schemas.microsoft.com/office/drawing/2014/main" id="{68DA26E5-8485-F781-74C3-1AD8606D25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8557" y="3769441"/>
            <a:ext cx="395517" cy="395517"/>
          </a:xfrm>
          <a:prstGeom prst="rect">
            <a:avLst/>
          </a:prstGeom>
        </p:spPr>
      </p:pic>
      <p:pic>
        <p:nvPicPr>
          <p:cNvPr id="29" name="Graphic 28" descr="Influencer outline">
            <a:extLst>
              <a:ext uri="{FF2B5EF4-FFF2-40B4-BE49-F238E27FC236}">
                <a16:creationId xmlns:a16="http://schemas.microsoft.com/office/drawing/2014/main" id="{73A3DA85-7D6A-9483-53EF-71A8B64F74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49967" y="5165516"/>
            <a:ext cx="392768" cy="392768"/>
          </a:xfrm>
          <a:prstGeom prst="rect">
            <a:avLst/>
          </a:prstGeom>
        </p:spPr>
      </p:pic>
      <p:pic>
        <p:nvPicPr>
          <p:cNvPr id="31" name="Graphic 30" descr="Processor outline">
            <a:extLst>
              <a:ext uri="{FF2B5EF4-FFF2-40B4-BE49-F238E27FC236}">
                <a16:creationId xmlns:a16="http://schemas.microsoft.com/office/drawing/2014/main" id="{8A50CD0E-9616-17CD-CE02-07A0C2965A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68881" y="5902475"/>
            <a:ext cx="385192" cy="3851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8353-B4BE-0440-EAC2-4663EE4F5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EF73-6274-A9C7-F307-76C9A16D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CR1301 Joystick control approach</a:t>
            </a:r>
          </a:p>
          <a:p>
            <a:endParaRPr lang="en-US" dirty="0">
              <a:ea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D35A-8FF3-9B14-91C9-6CCAEA2A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Verdana"/>
                <a:ea typeface="Verdana"/>
              </a:rPr>
              <a:t> ii) DETECT_DIRECTION: When the knob is rotated clockwise, the change of byte 3 is (bit 5 remains 0, as mentioned in manual, </a:t>
            </a:r>
            <a:r>
              <a:rPr lang="en-US" sz="2400">
                <a:latin typeface="Verdana"/>
                <a:ea typeface="Verdana"/>
              </a:rPr>
              <a:t>however bit 0 flips):</a:t>
            </a:r>
            <a:br>
              <a:rPr lang="en-US" sz="2400" dirty="0">
                <a:latin typeface="Verdana"/>
                <a:ea typeface="Verdana"/>
              </a:rPr>
            </a:br>
            <a:endParaRPr lang="en-US" sz="2400" dirty="0">
              <a:latin typeface="Verdana"/>
              <a:ea typeface="Verdana"/>
            </a:endParaRPr>
          </a:p>
          <a:p>
            <a:endParaRPr lang="en-US" sz="2400" dirty="0">
              <a:latin typeface="Verdana"/>
              <a:ea typeface="Verdana"/>
            </a:endParaRPr>
          </a:p>
          <a:p>
            <a:r>
              <a:rPr lang="en-US" sz="2400">
                <a:latin typeface="Verdana"/>
                <a:ea typeface="Verdana"/>
              </a:rPr>
              <a:t>However when rotated anticlockwise, we observe:</a:t>
            </a:r>
            <a:br>
              <a:rPr lang="en-US" sz="2400" dirty="0">
                <a:latin typeface="Verdana"/>
                <a:ea typeface="Verdana"/>
              </a:rPr>
            </a:br>
            <a:endParaRPr lang="en-US" sz="2400" dirty="0">
              <a:latin typeface="Verdana"/>
              <a:ea typeface="Verdana"/>
            </a:endParaRPr>
          </a:p>
          <a:p>
            <a:endParaRPr lang="en-US" sz="2400" dirty="0">
              <a:latin typeface="Verdana"/>
              <a:ea typeface="Verdana"/>
            </a:endParaRPr>
          </a:p>
          <a:p>
            <a:r>
              <a:rPr lang="en-US" sz="2400">
                <a:latin typeface="Verdana"/>
                <a:ea typeface="Verdana"/>
              </a:rPr>
              <a:t>Bits 0 and 5 are 1.</a:t>
            </a:r>
          </a:p>
          <a:p>
            <a:r>
              <a:rPr lang="en-US" sz="2400">
                <a:latin typeface="Verdana"/>
                <a:ea typeface="Verdana"/>
              </a:rPr>
              <a:t>Thus for these triggers, the segment LEDs blink in the corresponding direction.</a:t>
            </a:r>
            <a:endParaRPr lang="en-US" sz="2400" dirty="0">
              <a:latin typeface="Verdana"/>
              <a:ea typeface="Verdan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0FE4A-0904-79EA-E771-50C1AEC5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34EDC-6905-ABC7-84B5-258E7018A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20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C252A-6FF9-02D6-F352-423AB0DBD8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31851E-55C5-A6CF-3479-11EA9951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45" r="-529" b="35455"/>
          <a:stretch>
            <a:fillRect/>
          </a:stretch>
        </p:blipFill>
        <p:spPr>
          <a:xfrm>
            <a:off x="700454" y="2769577"/>
            <a:ext cx="2221492" cy="518157"/>
          </a:xfrm>
          <a:prstGeom prst="rect">
            <a:avLst/>
          </a:prstGeom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9D00EE5-9012-B9EF-D925-B9675431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" t="214" r="-1081" b="71667"/>
          <a:stretch>
            <a:fillRect/>
          </a:stretch>
        </p:blipFill>
        <p:spPr>
          <a:xfrm>
            <a:off x="700454" y="3964623"/>
            <a:ext cx="2231361" cy="3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615C-C7E8-9633-0031-EFD91504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Result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380-5AF6-E366-569E-E6C3F2F7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4F4E2-DA66-DA02-D6BD-C63210F2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F9542-927E-9CE6-52DB-0CCF58939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21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5FABF-9AF4-453F-05F8-E62468EC3D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R1301_demo">
            <a:hlinkClick r:id="" action="ppaction://media"/>
            <a:extLst>
              <a:ext uri="{FF2B5EF4-FFF2-40B4-BE49-F238E27FC236}">
                <a16:creationId xmlns:a16="http://schemas.microsoft.com/office/drawing/2014/main" id="{B597CA00-AABA-01FA-4EB3-729E79B01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9940" y="1539606"/>
            <a:ext cx="3078163" cy="4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BE8B-E533-A839-17B1-ABB4D80E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5E41-6991-92CB-403B-357D5E8A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F9A9-F4EC-D0A2-9DF9-8F37C79F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4EF86-C251-2739-E4AC-B4015C759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49958-AA05-C049-0D4B-3B7E4A49D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1155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7A5BA-00A3-686E-8C15-F92C47A0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7BD7-7C8F-208E-5767-EEB80AAD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r>
              <a:rPr lang="en-US"/>
              <a:t>ESP 32 IO link device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0709-6242-E835-68DC-90E3B48E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74FFE-E4A5-9AB4-D180-CB3F22C4A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23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15332-D825-474B-6F84-BCB53430CA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631BEE3-104E-1D68-4945-4A077C51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2495600" y="2180034"/>
            <a:ext cx="385261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11E837-7563-9BFF-363E-0D8A574A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0515"/>
              </p:ext>
            </p:extLst>
          </p:nvPr>
        </p:nvGraphicFramePr>
        <p:xfrm>
          <a:off x="6456040" y="2201387"/>
          <a:ext cx="2088232" cy="309634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442335">
                <a:tc>
                  <a:txBody>
                    <a:bodyPr/>
                    <a:lstStyle/>
                    <a:p>
                      <a:r>
                        <a:rPr lang="en-US"/>
                        <a:t>Node Red</a:t>
                      </a:r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en-US"/>
                        <a:t>Modbus RTU</a:t>
                      </a:r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en-US"/>
                        <a:t>RS 485</a:t>
                      </a:r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47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56AF-7295-EBA4-EC1C-31BF105E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48E2-32C5-D7EB-881B-F98581FA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r>
              <a:rPr lang="en-US"/>
              <a:t>ESP 32 IO link device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C28A-F0D9-FEE9-577D-33E16C09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CDC3E-A7BE-FFB6-3B9B-D6201BEEF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B49C8-1E42-06B2-CF2C-E120CEC1E5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210F2-608D-26F1-7445-533F7248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090" y="1556782"/>
            <a:ext cx="5050596" cy="1282601"/>
          </a:xfrm>
          <a:prstGeom prst="rect">
            <a:avLst/>
          </a:prstGeom>
        </p:spPr>
      </p:pic>
      <p:pic>
        <p:nvPicPr>
          <p:cNvPr id="1026" name="Picture 2" descr="Joystick für den Arduino">
            <a:extLst>
              <a:ext uri="{FF2B5EF4-FFF2-40B4-BE49-F238E27FC236}">
                <a16:creationId xmlns:a16="http://schemas.microsoft.com/office/drawing/2014/main" id="{CDF8D8C1-34D0-7A14-3B6C-13DCCE7B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8" y="1556781"/>
            <a:ext cx="967689" cy="9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D9263966-6C7A-E445-D30B-D7D3253CC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38955"/>
          <a:stretch>
            <a:fillRect/>
          </a:stretch>
        </p:blipFill>
        <p:spPr>
          <a:xfrm>
            <a:off x="8277999" y="3337600"/>
            <a:ext cx="1618315" cy="823253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90DF7E00-6454-1AEA-AE68-D4F04D687347}"/>
              </a:ext>
            </a:extLst>
          </p:cNvPr>
          <p:cNvSpPr/>
          <p:nvPr/>
        </p:nvSpPr>
        <p:spPr>
          <a:xfrm>
            <a:off x="8907135" y="4293096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23A8AF0-0D30-2737-9DC4-6B2FAB257B8E}"/>
              </a:ext>
            </a:extLst>
          </p:cNvPr>
          <p:cNvSpPr/>
          <p:nvPr/>
        </p:nvSpPr>
        <p:spPr>
          <a:xfrm rot="5400000">
            <a:off x="4498343" y="5134459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BEDE982-4671-0800-C70A-A549F2163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01713" y="3184443"/>
            <a:ext cx="1835696" cy="1224409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695B2223-1C17-9465-EFFA-E43F815B92E8}"/>
              </a:ext>
            </a:extLst>
          </p:cNvPr>
          <p:cNvSpPr/>
          <p:nvPr/>
        </p:nvSpPr>
        <p:spPr>
          <a:xfrm flipV="1">
            <a:off x="2439541" y="2584506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3448E0F-C8EA-F020-8862-85731D7EACF4}"/>
              </a:ext>
            </a:extLst>
          </p:cNvPr>
          <p:cNvSpPr/>
          <p:nvPr/>
        </p:nvSpPr>
        <p:spPr>
          <a:xfrm flipV="1">
            <a:off x="2439541" y="4407466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360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5"/>
          <p:cNvSpPr>
            <a:spLocks noGrp="1"/>
          </p:cNvSpPr>
          <p:nvPr>
            <p:ph type="ctrTitle"/>
          </p:nvPr>
        </p:nvSpPr>
        <p:spPr>
          <a:xfrm>
            <a:off x="1811338" y="1989138"/>
            <a:ext cx="8064500" cy="2546350"/>
          </a:xfrm>
        </p:spPr>
        <p:txBody>
          <a:bodyPr/>
          <a:lstStyle/>
          <a:p>
            <a:pPr eaLnBrk="1" hangingPunct="1"/>
            <a:r>
              <a:rPr lang="de-DE" altLang="de-DE"/>
              <a:t>FH Aachen </a:t>
            </a:r>
            <a:br>
              <a:rPr lang="de-DE" altLang="de-DE"/>
            </a:br>
            <a:r>
              <a:rPr lang="de-DE" altLang="de-DE"/>
              <a:t>Fachbereich xxx</a:t>
            </a:r>
            <a:br>
              <a:rPr lang="de-DE" altLang="de-DE"/>
            </a:br>
            <a:r>
              <a:rPr lang="de-DE" altLang="de-DE"/>
              <a:t>Name Studierende(r) o. Seminar xxx</a:t>
            </a:r>
            <a:br>
              <a:rPr lang="de-DE" altLang="de-DE"/>
            </a:br>
            <a:r>
              <a:rPr lang="de-DE" altLang="de-DE"/>
              <a:t>Straße Nr. </a:t>
            </a:r>
            <a:br>
              <a:rPr lang="de-DE" altLang="de-DE"/>
            </a:br>
            <a:r>
              <a:rPr lang="de-DE" altLang="de-DE"/>
              <a:t>PLZ Ort</a:t>
            </a:r>
          </a:p>
        </p:txBody>
      </p:sp>
      <p:sp>
        <p:nvSpPr>
          <p:cNvPr id="11267" name="Datumsplatzhalt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02.03.2011  |</a:t>
            </a:r>
          </a:p>
        </p:txBody>
      </p:sp>
      <p:sp>
        <p:nvSpPr>
          <p:cNvPr id="11268" name="Foliennummernplatzhalt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8A659E-8933-43B6-8328-2A203A0F0BA4}" type="slidenum">
              <a:rPr lang="de-DE" altLang="de-DE">
                <a:latin typeface="Verdana" panose="020B0604030504040204" pitchFamily="34" charset="0"/>
              </a:rPr>
              <a:pPr eaLnBrk="1" hangingPunct="1"/>
              <a:t>25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11269" name="Fußzeilenplatzhalter 7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  </a:t>
            </a:r>
            <a:endParaRPr lang="de-DE" altLang="de-DE" b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FEFD-DE1B-37AC-30AC-BF299979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 RTU, TCP, HTTP Server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1E885-B0B5-CBCC-5A44-8CF51048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Scope:</a:t>
            </a:r>
            <a:endParaRPr lang="en-US">
              <a:ea typeface="Verdana" pitchFamily="34" charset="0"/>
            </a:endParaRP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RS485-based communication with Modbus temp/humidity sensor using ESP32.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ESP32 operating as: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HTTP Webserver (port 80)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Modbus TCP slave (port 502)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Wi-Fi Access Point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Sensor data displayed by: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REST API HTTP Endpoints (/temperature, /humidity)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Modbus TCP Registers (FC03)</a:t>
            </a:r>
          </a:p>
          <a:p>
            <a:pPr marL="457200" indent="-457200">
              <a:buFontTx/>
              <a:buAutoNum type="arabicPeriod"/>
            </a:pPr>
            <a:r>
              <a:rPr lang="en-US">
                <a:latin typeface="Verdana"/>
                <a:ea typeface="Verdana"/>
              </a:rPr>
              <a:t>Data </a:t>
            </a:r>
            <a:r>
              <a:rPr lang="en-US" err="1">
                <a:latin typeface="Verdana"/>
                <a:ea typeface="Verdana"/>
              </a:rPr>
              <a:t>visualisation</a:t>
            </a:r>
            <a:r>
              <a:rPr lang="en-US">
                <a:latin typeface="Verdana"/>
                <a:ea typeface="Verdana"/>
              </a:rPr>
              <a:t> in Node 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B76BC-4FB9-D914-BD12-E431BBA9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B6F26-9238-D03D-31F7-B75591098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3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245E-757E-EEE2-5718-19F2AAD7CB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6347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C726-A1F1-99EE-C648-CFE31BF5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 RTU with HTTP requests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413E2-E830-098B-9542-7986B1495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5016-51DE-769A-912F-4DA8D535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31476-326D-4288-5728-D246DBF6F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AEECC-46AE-25C7-5347-12E806D67C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EE42D-ADEA-E68F-743D-3948215BC68C}"/>
              </a:ext>
            </a:extLst>
          </p:cNvPr>
          <p:cNvSpPr/>
          <p:nvPr/>
        </p:nvSpPr>
        <p:spPr>
          <a:xfrm>
            <a:off x="2161953" y="2434856"/>
            <a:ext cx="1254640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</a:rPr>
              <a:t>Modbus Temp/Humidity Sensor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3F1E75-831C-57C8-714D-F65F5C6CA906}"/>
              </a:ext>
            </a:extLst>
          </p:cNvPr>
          <p:cNvSpPr/>
          <p:nvPr/>
        </p:nvSpPr>
        <p:spPr>
          <a:xfrm>
            <a:off x="4299563" y="2756671"/>
            <a:ext cx="1008131" cy="471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ea typeface="Verdana"/>
              </a:rPr>
              <a:t>RS485-TTL converter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95C7CC0-2D36-7263-4879-1FAF7EE34F16}"/>
              </a:ext>
            </a:extLst>
          </p:cNvPr>
          <p:cNvSpPr/>
          <p:nvPr/>
        </p:nvSpPr>
        <p:spPr>
          <a:xfrm>
            <a:off x="3432420" y="2823883"/>
            <a:ext cx="864827" cy="3265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ea typeface="Verdana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97485A-7F3B-C8D8-9F3A-05485470F174}"/>
              </a:ext>
            </a:extLst>
          </p:cNvPr>
          <p:cNvSpPr/>
          <p:nvPr/>
        </p:nvSpPr>
        <p:spPr>
          <a:xfrm>
            <a:off x="5307828" y="2801690"/>
            <a:ext cx="531915" cy="370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0230E-C4EE-95A6-C76B-8276DEAAA058}"/>
              </a:ext>
            </a:extLst>
          </p:cNvPr>
          <p:cNvSpPr txBox="1"/>
          <p:nvPr/>
        </p:nvSpPr>
        <p:spPr>
          <a:xfrm>
            <a:off x="3525299" y="2525940"/>
            <a:ext cx="7679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Arial"/>
                <a:cs typeface="Arial"/>
              </a:rPr>
              <a:t>RS-485</a:t>
            </a:r>
            <a:endParaRPr lang="en-US" sz="110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5A1A0-EF4D-EA66-7D0D-B921D09C90C1}"/>
              </a:ext>
            </a:extLst>
          </p:cNvPr>
          <p:cNvSpPr txBox="1"/>
          <p:nvPr/>
        </p:nvSpPr>
        <p:spPr>
          <a:xfrm>
            <a:off x="2403189" y="3703816"/>
            <a:ext cx="772225" cy="76944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Server</a:t>
            </a:r>
          </a:p>
          <a:p>
            <a:pPr algn="l"/>
            <a:endParaRPr lang="en-US" sz="1100"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A713E9-2001-D47D-FF5F-49BD56A57DC8}"/>
              </a:ext>
            </a:extLst>
          </p:cNvPr>
          <p:cNvSpPr/>
          <p:nvPr/>
        </p:nvSpPr>
        <p:spPr>
          <a:xfrm>
            <a:off x="5835090" y="2434856"/>
            <a:ext cx="1287931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ea typeface="Verdana"/>
              </a:rPr>
              <a:t>ESP 32</a:t>
            </a:r>
          </a:p>
          <a:p>
            <a:pPr algn="ctr"/>
            <a:r>
              <a:rPr lang="en-US" sz="1400">
                <a:ea typeface="Verdana"/>
              </a:rPr>
              <a:t>(</a:t>
            </a:r>
            <a:r>
              <a:rPr lang="en-US" sz="1400" err="1">
                <a:ea typeface="Verdana"/>
              </a:rPr>
              <a:t>Wifi</a:t>
            </a:r>
            <a:r>
              <a:rPr lang="en-US" sz="1400">
                <a:ea typeface="Verdana"/>
              </a:rPr>
              <a:t> Access point &amp;Web server)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FFAA8-CEDB-AC1F-E7D0-3427E4A20401}"/>
              </a:ext>
            </a:extLst>
          </p:cNvPr>
          <p:cNvSpPr txBox="1"/>
          <p:nvPr/>
        </p:nvSpPr>
        <p:spPr>
          <a:xfrm>
            <a:off x="7087466" y="2059864"/>
            <a:ext cx="845599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HTTP over Wifi</a:t>
            </a:r>
          </a:p>
          <a:p>
            <a:r>
              <a:rPr lang="en-US" sz="1100">
                <a:latin typeface="Arial"/>
                <a:cs typeface="Arial"/>
              </a:rPr>
              <a:t>(data in JSON)</a:t>
            </a:r>
          </a:p>
          <a:p>
            <a:endParaRPr lang="en-US" sz="1100"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C59086-342B-5D20-E13C-CE91B9926F1E}"/>
              </a:ext>
            </a:extLst>
          </p:cNvPr>
          <p:cNvSpPr/>
          <p:nvPr/>
        </p:nvSpPr>
        <p:spPr>
          <a:xfrm>
            <a:off x="7899148" y="2390468"/>
            <a:ext cx="1287931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Verdana"/>
              </a:rPr>
              <a:t>Node Red</a:t>
            </a:r>
          </a:p>
          <a:p>
            <a:pPr algn="ctr"/>
            <a:r>
              <a:rPr lang="en-US" sz="1100">
                <a:ea typeface="Verdana"/>
              </a:rPr>
              <a:t>(Uses HTTP request nodes to acquire sensor values)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80517BF5-F577-53CF-90F2-97F10C989E65}"/>
              </a:ext>
            </a:extLst>
          </p:cNvPr>
          <p:cNvSpPr/>
          <p:nvPr/>
        </p:nvSpPr>
        <p:spPr>
          <a:xfrm>
            <a:off x="7133343" y="2797865"/>
            <a:ext cx="760104" cy="37459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A024A-C165-1CEE-8E4F-6F13461A8ACA}"/>
              </a:ext>
            </a:extLst>
          </p:cNvPr>
          <p:cNvSpPr txBox="1"/>
          <p:nvPr/>
        </p:nvSpPr>
        <p:spPr>
          <a:xfrm>
            <a:off x="6020840" y="3703816"/>
            <a:ext cx="772225" cy="938719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Client &amp;</a:t>
            </a:r>
            <a:br>
              <a:rPr lang="en-US" sz="1100">
                <a:latin typeface="Verdana"/>
                <a:ea typeface="Verdana"/>
              </a:rPr>
            </a:br>
            <a:r>
              <a:rPr lang="en-US" sz="1100">
                <a:latin typeface="Verdana"/>
                <a:ea typeface="Verdana"/>
              </a:rPr>
              <a:t>HTTP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095D7-5316-F69C-37A0-FD182BA6FFF3}"/>
              </a:ext>
            </a:extLst>
          </p:cNvPr>
          <p:cNvSpPr txBox="1"/>
          <p:nvPr/>
        </p:nvSpPr>
        <p:spPr>
          <a:xfrm>
            <a:off x="8162578" y="3659428"/>
            <a:ext cx="772225" cy="43088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HTTP 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038828-E67C-893A-6B38-CA0AE93E41F1}"/>
              </a:ext>
            </a:extLst>
          </p:cNvPr>
          <p:cNvSpPr txBox="1"/>
          <p:nvPr/>
        </p:nvSpPr>
        <p:spPr>
          <a:xfrm>
            <a:off x="8084243" y="1997849"/>
            <a:ext cx="99892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Arial"/>
                <a:cs typeface="Arial"/>
              </a:rPr>
              <a:t>PC/Smartphone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0250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/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pPr eaLnBrk="1" hangingPunct="1"/>
            <a:r>
              <a:rPr lang="de-DE" altLang="de-DE"/>
              <a:t>Modbus RTU</a:t>
            </a:r>
          </a:p>
        </p:txBody>
      </p:sp>
      <p:pic>
        <p:nvPicPr>
          <p:cNvPr id="3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64886A4-024F-21DF-C7C3-5CD26FB5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7648" y="1988840"/>
            <a:ext cx="3852614" cy="3096344"/>
          </a:xfrm>
        </p:spPr>
      </p:pic>
      <p:sp>
        <p:nvSpPr>
          <p:cNvPr id="9220" name="Datumsplatzhalter 6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02.03.2011  |</a:t>
            </a:r>
          </a:p>
        </p:txBody>
      </p:sp>
      <p:sp>
        <p:nvSpPr>
          <p:cNvPr id="9221" name="Foliennummernplatzhalter 7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19677B-50C1-403A-9EF2-BA320ED11129}" type="slidenum">
              <a:rPr lang="de-DE" altLang="de-DE">
                <a:latin typeface="Verdana" panose="020B0604030504040204" pitchFamily="34" charset="0"/>
              </a:rPr>
              <a:pPr eaLnBrk="1" hangingPunct="1"/>
              <a:t>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ADC8A2-4E74-9D19-0D90-3FA61104F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46085"/>
              </p:ext>
            </p:extLst>
          </p:nvPr>
        </p:nvGraphicFramePr>
        <p:xfrm>
          <a:off x="6921343" y="1988841"/>
          <a:ext cx="2088232" cy="329754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442335">
                <a:tc>
                  <a:txBody>
                    <a:bodyPr/>
                    <a:lstStyle/>
                    <a:p>
                      <a:r>
                        <a:rPr lang="en-US" sz="1200"/>
                        <a:t>Node 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en-US" sz="1200"/>
                        <a:t>Modbus RTU(to ESP32)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64353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/>
                        <a:t>RS 485 and Temp/Humidity Sensor + 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8799-3AEE-185A-9C77-943FE1C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r>
              <a:rPr lang="en-US"/>
              <a:t>Modbus RTU</a:t>
            </a:r>
            <a:endParaRPr lang="LID4096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9D53E4-62F9-0D83-BB8D-A154480BC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0612" y="1644339"/>
            <a:ext cx="3888432" cy="181186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33612-70D2-4A58-6BED-9AF1E07E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157C6-113D-C139-20C0-347857690D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B9749-D243-4BBE-55DE-35C1B46061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9" name="Picture 8" descr="A black and green usb adapter&#10;&#10;AI-generated content may be incorrect.">
            <a:extLst>
              <a:ext uri="{FF2B5EF4-FFF2-40B4-BE49-F238E27FC236}">
                <a16:creationId xmlns:a16="http://schemas.microsoft.com/office/drawing/2014/main" id="{50869AB6-BFB7-23BE-5691-FF51E644F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35966"/>
          <a:stretch>
            <a:fillRect/>
          </a:stretch>
        </p:blipFill>
        <p:spPr>
          <a:xfrm>
            <a:off x="2627162" y="3143495"/>
            <a:ext cx="1080739" cy="984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FC3F-8D04-689C-5A79-BCF18BE6E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394" y="4657736"/>
            <a:ext cx="1618315" cy="1618315"/>
          </a:xfrm>
          <a:prstGeom prst="rect">
            <a:avLst/>
          </a:prstGeom>
        </p:spPr>
      </p:pic>
      <p:pic>
        <p:nvPicPr>
          <p:cNvPr id="12" name="Picture 11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757C4976-8F38-3F30-1CD5-19684280F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38955"/>
          <a:stretch>
            <a:fillRect/>
          </a:stretch>
        </p:blipFill>
        <p:spPr>
          <a:xfrm>
            <a:off x="2358375" y="1625286"/>
            <a:ext cx="1618315" cy="823253"/>
          </a:xfrm>
          <a:prstGeom prst="rect">
            <a:avLst/>
          </a:prstGeom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20533F20-1CB1-58B1-8A51-9E7B7F20D648}"/>
              </a:ext>
            </a:extLst>
          </p:cNvPr>
          <p:cNvSpPr/>
          <p:nvPr/>
        </p:nvSpPr>
        <p:spPr>
          <a:xfrm>
            <a:off x="3094979" y="4211476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99FDAB16-A6D7-629D-356C-FF8F3A114CDF}"/>
              </a:ext>
            </a:extLst>
          </p:cNvPr>
          <p:cNvSpPr/>
          <p:nvPr/>
        </p:nvSpPr>
        <p:spPr>
          <a:xfrm>
            <a:off x="2987511" y="2432142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04220-67CB-B876-09CD-E49128924E62}"/>
              </a:ext>
            </a:extLst>
          </p:cNvPr>
          <p:cNvSpPr txBox="1"/>
          <p:nvPr/>
        </p:nvSpPr>
        <p:spPr>
          <a:xfrm>
            <a:off x="4000394" y="3576818"/>
            <a:ext cx="16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USB RS 485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9990C-17D3-558F-E114-7727EB874013}"/>
              </a:ext>
            </a:extLst>
          </p:cNvPr>
          <p:cNvSpPr txBox="1"/>
          <p:nvPr/>
        </p:nvSpPr>
        <p:spPr>
          <a:xfrm>
            <a:off x="4295800" y="5215283"/>
            <a:ext cx="20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Modbus Temp/ Hum sensor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122408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0BF5-66B1-AD1E-9831-7F77E59A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DE83-34FD-9AFD-83C8-117F9AD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 RTU, TCP with HTTP requests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5C34-1268-CD44-ED6F-313CC20E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AE678-FA9F-F03A-FAE0-AAC04E44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D7A1-3E64-E008-FB90-308FD7274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7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2627E-7A26-5BCA-009E-8EF57A6A62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5EA6FA-26E5-BBD6-70ED-9A573D1E3E9F}"/>
              </a:ext>
            </a:extLst>
          </p:cNvPr>
          <p:cNvSpPr/>
          <p:nvPr/>
        </p:nvSpPr>
        <p:spPr>
          <a:xfrm>
            <a:off x="2161953" y="2434856"/>
            <a:ext cx="1254640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</a:rPr>
              <a:t>Modbus Temp/Humidity Sensor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2F5E3-E674-7EBB-B1FD-8C04BA53279C}"/>
              </a:ext>
            </a:extLst>
          </p:cNvPr>
          <p:cNvSpPr/>
          <p:nvPr/>
        </p:nvSpPr>
        <p:spPr>
          <a:xfrm>
            <a:off x="4299563" y="2756671"/>
            <a:ext cx="1008131" cy="471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ea typeface="Verdana"/>
              </a:rPr>
              <a:t>RS485-TTL converter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36FF76-A4FB-8642-A247-19FA0DCBBF21}"/>
              </a:ext>
            </a:extLst>
          </p:cNvPr>
          <p:cNvSpPr/>
          <p:nvPr/>
        </p:nvSpPr>
        <p:spPr>
          <a:xfrm>
            <a:off x="3432420" y="2823883"/>
            <a:ext cx="864827" cy="3265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ea typeface="Verdana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BD5E57-20C7-1957-B779-E3069ACA7EBF}"/>
              </a:ext>
            </a:extLst>
          </p:cNvPr>
          <p:cNvSpPr/>
          <p:nvPr/>
        </p:nvSpPr>
        <p:spPr>
          <a:xfrm>
            <a:off x="5307828" y="2801690"/>
            <a:ext cx="531915" cy="370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D897-04E6-A7DB-60FB-AA6A7F8C9EDB}"/>
              </a:ext>
            </a:extLst>
          </p:cNvPr>
          <p:cNvSpPr txBox="1"/>
          <p:nvPr/>
        </p:nvSpPr>
        <p:spPr>
          <a:xfrm>
            <a:off x="3525299" y="2525940"/>
            <a:ext cx="7679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Arial"/>
                <a:cs typeface="Arial"/>
              </a:rPr>
              <a:t>RS-485</a:t>
            </a:r>
            <a:endParaRPr lang="en-US" sz="110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249B2-27C3-35DE-663D-B95A9F44A3C5}"/>
              </a:ext>
            </a:extLst>
          </p:cNvPr>
          <p:cNvSpPr txBox="1"/>
          <p:nvPr/>
        </p:nvSpPr>
        <p:spPr>
          <a:xfrm>
            <a:off x="2403189" y="3703816"/>
            <a:ext cx="772225" cy="76944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Server</a:t>
            </a:r>
          </a:p>
          <a:p>
            <a:pPr algn="l"/>
            <a:endParaRPr lang="en-US" sz="1100"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0EFFE-E250-6B0B-4341-D02DD0AF444B}"/>
              </a:ext>
            </a:extLst>
          </p:cNvPr>
          <p:cNvSpPr/>
          <p:nvPr/>
        </p:nvSpPr>
        <p:spPr>
          <a:xfrm>
            <a:off x="5835090" y="2434856"/>
            <a:ext cx="1287931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ea typeface="Verdana"/>
              </a:rPr>
              <a:t>ESP 32</a:t>
            </a:r>
          </a:p>
          <a:p>
            <a:pPr algn="ctr"/>
            <a:r>
              <a:rPr lang="en-US" sz="1400">
                <a:ea typeface="Verdana"/>
              </a:rPr>
              <a:t>(Wi-Fi Access point &amp;Web server)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91EB0-0ADF-11CE-62A2-5B55B2DC39D4}"/>
              </a:ext>
            </a:extLst>
          </p:cNvPr>
          <p:cNvSpPr txBox="1"/>
          <p:nvPr/>
        </p:nvSpPr>
        <p:spPr>
          <a:xfrm>
            <a:off x="7087466" y="2495815"/>
            <a:ext cx="8455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HTTP  </a:t>
            </a:r>
            <a:endParaRPr lang="en-US" sz="1100"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0868BE-285D-B3BB-F7DB-EA02E27DE2C7}"/>
              </a:ext>
            </a:extLst>
          </p:cNvPr>
          <p:cNvSpPr/>
          <p:nvPr/>
        </p:nvSpPr>
        <p:spPr>
          <a:xfrm>
            <a:off x="7899148" y="2390468"/>
            <a:ext cx="1287931" cy="1190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Verdana"/>
              </a:rPr>
              <a:t>Node Red</a:t>
            </a:r>
          </a:p>
          <a:p>
            <a:pPr algn="ctr"/>
            <a:r>
              <a:rPr lang="en-US" sz="1100">
                <a:ea typeface="Verdana"/>
              </a:rPr>
              <a:t>(Acquires data through both HTTP and Modbus TCP)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460511C3-C1E5-1059-4B02-1D70AA013E25}"/>
              </a:ext>
            </a:extLst>
          </p:cNvPr>
          <p:cNvSpPr/>
          <p:nvPr/>
        </p:nvSpPr>
        <p:spPr>
          <a:xfrm>
            <a:off x="7133343" y="2797865"/>
            <a:ext cx="760104" cy="37459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EE658-EB76-AA2F-7DF9-C88B9A9D47C1}"/>
              </a:ext>
            </a:extLst>
          </p:cNvPr>
          <p:cNvSpPr txBox="1"/>
          <p:nvPr/>
        </p:nvSpPr>
        <p:spPr>
          <a:xfrm>
            <a:off x="6020840" y="3703816"/>
            <a:ext cx="772225" cy="1277273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Client &amp;</a:t>
            </a:r>
            <a:br>
              <a:rPr lang="en-US" sz="1100">
                <a:latin typeface="Verdana"/>
                <a:ea typeface="Verdana"/>
              </a:rPr>
            </a:br>
            <a:r>
              <a:rPr lang="en-US" sz="1100">
                <a:latin typeface="Verdana"/>
                <a:ea typeface="Verdana"/>
              </a:rPr>
              <a:t>HTTP+Modbus TCP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2C68C-1906-9818-E238-3B6521279217}"/>
              </a:ext>
            </a:extLst>
          </p:cNvPr>
          <p:cNvSpPr txBox="1"/>
          <p:nvPr/>
        </p:nvSpPr>
        <p:spPr>
          <a:xfrm>
            <a:off x="8162578" y="3659428"/>
            <a:ext cx="772225" cy="76944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HTTP+ Modbus TCP  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CC9C0-4FE1-B930-38FB-9102C8F8B193}"/>
              </a:ext>
            </a:extLst>
          </p:cNvPr>
          <p:cNvSpPr txBox="1"/>
          <p:nvPr/>
        </p:nvSpPr>
        <p:spPr>
          <a:xfrm>
            <a:off x="7087466" y="3232171"/>
            <a:ext cx="84559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Modbus TCP</a:t>
            </a:r>
            <a:endParaRPr lang="en-US" sz="1100">
              <a:cs typeface="Arial"/>
            </a:endParaRPr>
          </a:p>
          <a:p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14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D5E8-A53F-17A1-9C16-78290915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B44C7F63-A316-4018-1AF5-30343FF1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00" y="908720"/>
            <a:ext cx="8064000" cy="431968"/>
          </a:xfrm>
        </p:spPr>
        <p:txBody>
          <a:bodyPr/>
          <a:lstStyle/>
          <a:p>
            <a:pPr eaLnBrk="1" hangingPunct="1"/>
            <a:r>
              <a:rPr lang="de-DE" altLang="de-DE"/>
              <a:t>Modbus TCP</a:t>
            </a:r>
          </a:p>
        </p:txBody>
      </p:sp>
      <p:pic>
        <p:nvPicPr>
          <p:cNvPr id="3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DFBC1B6-2749-ADD3-B924-52CBAD672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67450" y="1891504"/>
            <a:ext cx="3852614" cy="3096344"/>
          </a:xfrm>
        </p:spPr>
      </p:pic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331834D5-FBFC-8877-4593-9F9388FF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02.03.2011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1C85D830-11C9-14DF-1ECF-6257DA1F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19677B-50C1-403A-9EF2-BA320ED11129}" type="slidenum">
              <a:rPr lang="de-DE" altLang="de-DE">
                <a:latin typeface="Verdana" panose="020B0604030504040204" pitchFamily="34" charset="0"/>
              </a:rPr>
              <a:pPr eaLnBrk="1" hangingPunct="1"/>
              <a:t>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0D2ECBE8-2037-985A-CA6E-D5CDB9B054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C8005-A6AE-D0F3-9E3D-BD4B0D2B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1386"/>
              </p:ext>
            </p:extLst>
          </p:nvPr>
        </p:nvGraphicFramePr>
        <p:xfrm>
          <a:off x="6727890" y="1891504"/>
          <a:ext cx="2088232" cy="3158732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442335">
                <a:tc>
                  <a:txBody>
                    <a:bodyPr/>
                    <a:lstStyle/>
                    <a:p>
                      <a:r>
                        <a:rPr lang="en-US"/>
                        <a:t>Node Red</a:t>
                      </a:r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LID4096" sz="1200"/>
                        <a:t>TCP (for Modbus TCP and HTTP)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LID4096" sz="1100"/>
                        <a:t>IP header is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Verdana"/>
                        </a:rPr>
                        <a:t>802.11 (Wi-Fi)+ UART (for Modbus RTU)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442335">
                <a:tc>
                  <a:txBody>
                    <a:bodyPr/>
                    <a:lstStyle/>
                    <a:p>
                      <a:r>
                        <a:rPr lang="en-US"/>
                        <a:t>RS 485</a:t>
                      </a:r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96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E2B9-7384-52FC-742B-A9F012FB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2B6D-0BA9-0DA5-9B93-0D8DEEC6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522070"/>
            <a:ext cx="10752000" cy="4824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7BEF-275E-B3B3-0FD8-E32D6002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6F512-F992-D3A5-2606-BEE22F737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AE95-F3C2-E7A6-9213-E14973F07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91E431-F601-425B-88A9-81C6C3BC6B9D}"/>
              </a:ext>
            </a:extLst>
          </p:cNvPr>
          <p:cNvSpPr/>
          <p:nvPr/>
        </p:nvSpPr>
        <p:spPr>
          <a:xfrm>
            <a:off x="1614829" y="1542404"/>
            <a:ext cx="3105980" cy="987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4C5D92-5B08-FD0E-26DB-9BA80D1EC5F2}"/>
              </a:ext>
            </a:extLst>
          </p:cNvPr>
          <p:cNvSpPr/>
          <p:nvPr/>
        </p:nvSpPr>
        <p:spPr>
          <a:xfrm>
            <a:off x="1610841" y="4913845"/>
            <a:ext cx="1731316" cy="39806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</a:rPr>
              <a:t>RS485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0426C-AA33-6F3E-82B2-22F3CEA5235A}"/>
              </a:ext>
            </a:extLst>
          </p:cNvPr>
          <p:cNvSpPr/>
          <p:nvPr/>
        </p:nvSpPr>
        <p:spPr>
          <a:xfrm>
            <a:off x="7519101" y="4913845"/>
            <a:ext cx="1731316" cy="39806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</a:rPr>
              <a:t>RS485</a:t>
            </a:r>
            <a:endParaRPr lang="en-US"/>
          </a:p>
        </p:txBody>
      </p:sp>
      <p:pic>
        <p:nvPicPr>
          <p:cNvPr id="12" name="Picture 11" descr="A black electronic device with wires&#10;&#10;AI-generated content may be incorrect.">
            <a:extLst>
              <a:ext uri="{FF2B5EF4-FFF2-40B4-BE49-F238E27FC236}">
                <a16:creationId xmlns:a16="http://schemas.microsoft.com/office/drawing/2014/main" id="{47F5935A-0867-C53A-AB43-4B614D73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3" y="5397117"/>
            <a:ext cx="1044056" cy="1010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A69D8-0AC2-66D6-57D7-266D2B3A513C}"/>
              </a:ext>
            </a:extLst>
          </p:cNvPr>
          <p:cNvSpPr txBox="1"/>
          <p:nvPr/>
        </p:nvSpPr>
        <p:spPr>
          <a:xfrm>
            <a:off x="2454224" y="5702417"/>
            <a:ext cx="20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Modbus Temp/ Hum sensor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AC3753-A7C3-300D-A32B-EC04F616D7C7}"/>
              </a:ext>
            </a:extLst>
          </p:cNvPr>
          <p:cNvCxnSpPr/>
          <p:nvPr/>
        </p:nvCxnSpPr>
        <p:spPr>
          <a:xfrm flipH="1" flipV="1">
            <a:off x="3299566" y="5303759"/>
            <a:ext cx="1567954" cy="3532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69EF5-2915-68F3-FEC3-07CCCC83707A}"/>
              </a:ext>
            </a:extLst>
          </p:cNvPr>
          <p:cNvCxnSpPr>
            <a:cxnSpLocks/>
          </p:cNvCxnSpPr>
          <p:nvPr/>
        </p:nvCxnSpPr>
        <p:spPr>
          <a:xfrm flipV="1">
            <a:off x="5820415" y="5290741"/>
            <a:ext cx="1734666" cy="376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B8C57B3-0650-5562-16BE-3F02D2626697}"/>
              </a:ext>
            </a:extLst>
          </p:cNvPr>
          <p:cNvSpPr/>
          <p:nvPr/>
        </p:nvSpPr>
        <p:spPr>
          <a:xfrm>
            <a:off x="1831711" y="2760367"/>
            <a:ext cx="6380619" cy="215397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ESP32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4836A1-5FD5-FC8D-21A0-AC62703DBED2}"/>
              </a:ext>
            </a:extLst>
          </p:cNvPr>
          <p:cNvSpPr/>
          <p:nvPr/>
        </p:nvSpPr>
        <p:spPr>
          <a:xfrm>
            <a:off x="1920058" y="1898973"/>
            <a:ext cx="2427055" cy="171224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Node Red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92913-F536-73B5-368E-2068FC0705A1}"/>
              </a:ext>
            </a:extLst>
          </p:cNvPr>
          <p:cNvSpPr/>
          <p:nvPr/>
        </p:nvSpPr>
        <p:spPr>
          <a:xfrm>
            <a:off x="2234795" y="4334060"/>
            <a:ext cx="1631927" cy="49745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Modbus RTU client</a:t>
            </a:r>
            <a:endParaRPr lang="en-US"/>
          </a:p>
          <a:p>
            <a:endParaRPr lang="en-US">
              <a:ea typeface="Verdan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1810A7-A404-C7F4-ABDD-0F9647782122}"/>
              </a:ext>
            </a:extLst>
          </p:cNvPr>
          <p:cNvSpPr/>
          <p:nvPr/>
        </p:nvSpPr>
        <p:spPr>
          <a:xfrm>
            <a:off x="2124359" y="2291016"/>
            <a:ext cx="1863839" cy="47537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App </a:t>
            </a:r>
            <a:r>
              <a:rPr lang="en-US" err="1">
                <a:ea typeface="Verdana"/>
              </a:rPr>
              <a:t>visualisation</a:t>
            </a:r>
            <a:endParaRPr lang="en-US" err="1"/>
          </a:p>
          <a:p>
            <a:endParaRPr lang="en-US">
              <a:ea typeface="Verdan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FCDE09-86D3-DA69-FE8E-A02096D9B603}"/>
              </a:ext>
            </a:extLst>
          </p:cNvPr>
          <p:cNvSpPr/>
          <p:nvPr/>
        </p:nvSpPr>
        <p:spPr>
          <a:xfrm>
            <a:off x="2124359" y="2953625"/>
            <a:ext cx="1863839" cy="47537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Modbus TCP Client</a:t>
            </a:r>
            <a:endParaRPr lang="en-US"/>
          </a:p>
          <a:p>
            <a:endParaRPr lang="en-US">
              <a:ea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1908D0-DD21-8F47-B597-664FB5863321}"/>
              </a:ext>
            </a:extLst>
          </p:cNvPr>
          <p:cNvCxnSpPr/>
          <p:nvPr/>
        </p:nvCxnSpPr>
        <p:spPr>
          <a:xfrm>
            <a:off x="2577038" y="3631775"/>
            <a:ext cx="681" cy="34812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F3236F-1B18-7FE7-41D6-494C17B268DA}"/>
              </a:ext>
            </a:extLst>
          </p:cNvPr>
          <p:cNvSpPr/>
          <p:nvPr/>
        </p:nvSpPr>
        <p:spPr>
          <a:xfrm>
            <a:off x="2240466" y="3939126"/>
            <a:ext cx="694210" cy="296643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Verdana"/>
              </a:rPr>
              <a:t>80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4CFFB8-9EC0-7553-DC1E-9022ABDC5D2C}"/>
              </a:ext>
            </a:extLst>
          </p:cNvPr>
          <p:cNvSpPr/>
          <p:nvPr/>
        </p:nvSpPr>
        <p:spPr>
          <a:xfrm>
            <a:off x="6299368" y="3217477"/>
            <a:ext cx="948209" cy="241426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Verdana"/>
              </a:rPr>
              <a:t>502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5C8B4A-4E2A-403F-96C5-D1889B5BA4B7}"/>
              </a:ext>
            </a:extLst>
          </p:cNvPr>
          <p:cNvSpPr/>
          <p:nvPr/>
        </p:nvSpPr>
        <p:spPr>
          <a:xfrm>
            <a:off x="5597536" y="3776364"/>
            <a:ext cx="2427055" cy="56372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Modbus TCP Server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B0E99F-A1C1-2CDA-A15D-02C2A7FD4AF9}"/>
              </a:ext>
            </a:extLst>
          </p:cNvPr>
          <p:cNvCxnSpPr>
            <a:cxnSpLocks/>
          </p:cNvCxnSpPr>
          <p:nvPr/>
        </p:nvCxnSpPr>
        <p:spPr>
          <a:xfrm flipH="1" flipV="1">
            <a:off x="6845766" y="4398195"/>
            <a:ext cx="1352063" cy="5768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E85DF9-6569-8D45-D21F-4715F718E7D1}"/>
              </a:ext>
            </a:extLst>
          </p:cNvPr>
          <p:cNvCxnSpPr>
            <a:cxnSpLocks/>
          </p:cNvCxnSpPr>
          <p:nvPr/>
        </p:nvCxnSpPr>
        <p:spPr>
          <a:xfrm>
            <a:off x="6773559" y="3432992"/>
            <a:ext cx="681" cy="34812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B03A1B-2007-62C0-DB8B-BB0577B3EF27}"/>
              </a:ext>
            </a:extLst>
          </p:cNvPr>
          <p:cNvCxnSpPr>
            <a:cxnSpLocks/>
          </p:cNvCxnSpPr>
          <p:nvPr/>
        </p:nvCxnSpPr>
        <p:spPr>
          <a:xfrm flipH="1" flipV="1">
            <a:off x="4018636" y="3054714"/>
            <a:ext cx="2252530" cy="2221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2585F-3378-C450-F8BB-8FDEB174B97F}"/>
              </a:ext>
            </a:extLst>
          </p:cNvPr>
          <p:cNvSpPr txBox="1"/>
          <p:nvPr/>
        </p:nvSpPr>
        <p:spPr>
          <a:xfrm>
            <a:off x="5734354" y="5626086"/>
            <a:ext cx="772225" cy="76944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Server</a:t>
            </a:r>
          </a:p>
          <a:p>
            <a:pPr algn="l"/>
            <a:endParaRPr lang="en-US" sz="1100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FA891-BF55-7A54-BA93-0887E02EF8DA}"/>
              </a:ext>
            </a:extLst>
          </p:cNvPr>
          <p:cNvSpPr txBox="1"/>
          <p:nvPr/>
        </p:nvSpPr>
        <p:spPr>
          <a:xfrm>
            <a:off x="5585076" y="2755238"/>
            <a:ext cx="2506471" cy="43088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Client &amp;</a:t>
            </a:r>
            <a:br>
              <a:rPr lang="en-US" sz="1100">
                <a:latin typeface="Verdana"/>
                <a:ea typeface="Verdana"/>
              </a:rPr>
            </a:br>
            <a:r>
              <a:rPr lang="en-US" sz="1100">
                <a:latin typeface="Verdana"/>
                <a:ea typeface="Verdana"/>
              </a:rPr>
              <a:t>HTTP+Modbus TCP Server</a:t>
            </a:r>
          </a:p>
        </p:txBody>
      </p:sp>
      <p:pic>
        <p:nvPicPr>
          <p:cNvPr id="17" name="Picture 16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9264A5CD-7694-B4FE-6428-144C95E1E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8955"/>
          <a:stretch>
            <a:fillRect/>
          </a:stretch>
        </p:blipFill>
        <p:spPr>
          <a:xfrm>
            <a:off x="297067" y="1898824"/>
            <a:ext cx="1618315" cy="823253"/>
          </a:xfrm>
          <a:prstGeom prst="rect">
            <a:avLst/>
          </a:prstGeom>
        </p:spPr>
      </p:pic>
      <p:pic>
        <p:nvPicPr>
          <p:cNvPr id="28" name="Picture 27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197DF42B-2FA7-C133-D165-8E53CE6A2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99088" y="3598654"/>
            <a:ext cx="1835696" cy="12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0288"/>
      </p:ext>
    </p:extLst>
  </p:cSld>
  <p:clrMapOvr>
    <a:masterClrMapping/>
  </p:clrMapOvr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FHAAC_PPT_Vorlage_Stud_w_201105</Template>
  <Application>Microsoft Office PowerPoint</Application>
  <PresentationFormat>Widescreen</PresentationFormat>
  <Slides>25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FHAAC_PPT_Vorlage_Office2007_w_n</vt:lpstr>
      <vt:lpstr>Industrial Communication µ-Projects</vt:lpstr>
      <vt:lpstr>Contents</vt:lpstr>
      <vt:lpstr>Modbus RTU, TCP, HTTP Server</vt:lpstr>
      <vt:lpstr>Modbus RTU with HTTP requests</vt:lpstr>
      <vt:lpstr>Modbus RTU</vt:lpstr>
      <vt:lpstr>Modbus RTU</vt:lpstr>
      <vt:lpstr>Modbus RTU, TCP with HTTP requests</vt:lpstr>
      <vt:lpstr>Modbus TCP</vt:lpstr>
      <vt:lpstr>Modbus Communication</vt:lpstr>
      <vt:lpstr>Modbus TCP</vt:lpstr>
      <vt:lpstr>Outcomes</vt:lpstr>
      <vt:lpstr>CAN Bus Communication</vt:lpstr>
      <vt:lpstr>CAN Bus Communication</vt:lpstr>
      <vt:lpstr>CAN Bus</vt:lpstr>
      <vt:lpstr>CAN Bus – Send example</vt:lpstr>
      <vt:lpstr>CAN Bus – Receive example</vt:lpstr>
      <vt:lpstr>Simplified CAN Bus representation</vt:lpstr>
      <vt:lpstr>CR1301 Joystick control approach</vt:lpstr>
      <vt:lpstr>CR1301 Joystick control approach </vt:lpstr>
      <vt:lpstr>CR1301 Joystick control approach </vt:lpstr>
      <vt:lpstr>Result</vt:lpstr>
      <vt:lpstr>ESP32 and IO-Link device</vt:lpstr>
      <vt:lpstr>ESP 32 IO link device</vt:lpstr>
      <vt:lpstr>ESP 32 IO link device</vt:lpstr>
      <vt:lpstr>FH Aachen  Fachbereich xxx Name Studierende(r) o. Seminar xxx Straße Nr.  PLZ Ort</vt:lpstr>
    </vt:vector>
  </TitlesOfParts>
  <Company>FH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Zeile 1 Zeile 2 Zeile 3</dc:title>
  <dc:creator>Nierle, Elisabeth</dc:creator>
  <cp:revision>200</cp:revision>
  <dcterms:created xsi:type="dcterms:W3CDTF">2020-11-29T23:49:32Z</dcterms:created>
  <dcterms:modified xsi:type="dcterms:W3CDTF">2025-07-02T08:05:01Z</dcterms:modified>
</cp:coreProperties>
</file>